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56" r:id="rId5"/>
    <p:sldId id="268" r:id="rId6"/>
    <p:sldId id="304" r:id="rId7"/>
    <p:sldId id="305" r:id="rId8"/>
    <p:sldId id="269" r:id="rId9"/>
    <p:sldId id="270" r:id="rId10"/>
    <p:sldId id="271" r:id="rId11"/>
    <p:sldId id="272" r:id="rId12"/>
    <p:sldId id="303" r:id="rId13"/>
    <p:sldId id="273" r:id="rId14"/>
    <p:sldId id="274" r:id="rId15"/>
    <p:sldId id="275" r:id="rId16"/>
    <p:sldId id="279" r:id="rId17"/>
    <p:sldId id="280" r:id="rId18"/>
    <p:sldId id="302" r:id="rId19"/>
    <p:sldId id="281" r:id="rId20"/>
    <p:sldId id="282" r:id="rId21"/>
    <p:sldId id="283" r:id="rId22"/>
    <p:sldId id="284" r:id="rId23"/>
    <p:sldId id="285" r:id="rId24"/>
    <p:sldId id="286" r:id="rId25"/>
    <p:sldId id="288" r:id="rId26"/>
    <p:sldId id="289" r:id="rId27"/>
    <p:sldId id="290" r:id="rId28"/>
    <p:sldId id="291" r:id="rId29"/>
    <p:sldId id="292" r:id="rId30"/>
    <p:sldId id="293" r:id="rId31"/>
    <p:sldId id="294" r:id="rId32"/>
    <p:sldId id="295" r:id="rId33"/>
    <p:sldId id="276" r:id="rId34"/>
    <p:sldId id="296" r:id="rId35"/>
    <p:sldId id="277" r:id="rId36"/>
    <p:sldId id="297" r:id="rId37"/>
    <p:sldId id="27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ABFD7-7C8C-48EF-93C6-76BBACDB750B}" v="184" dt="2024-08-25T19:58:48.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3" autoAdjust="0"/>
    <p:restoredTop sz="83333" autoAdjust="0"/>
  </p:normalViewPr>
  <p:slideViewPr>
    <p:cSldViewPr snapToGrid="0">
      <p:cViewPr varScale="1">
        <p:scale>
          <a:sx n="105" d="100"/>
          <a:sy n="105" d="100"/>
        </p:scale>
        <p:origin x="960"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84BABFD7-7C8C-48EF-93C6-76BBACDB750B}"/>
    <pc:docChg chg="undo custSel addSld delSld modSld sldOrd">
      <pc:chgData name="Nathan Clouse" userId="60190519-0423-46ec-ac65-f82d83ecfd9c" providerId="ADAL" clId="{84BABFD7-7C8C-48EF-93C6-76BBACDB750B}" dt="2024-08-27T21:01:48.309" v="2730" actId="313"/>
      <pc:docMkLst>
        <pc:docMk/>
      </pc:docMkLst>
      <pc:sldChg chg="del">
        <pc:chgData name="Nathan Clouse" userId="60190519-0423-46ec-ac65-f82d83ecfd9c" providerId="ADAL" clId="{84BABFD7-7C8C-48EF-93C6-76BBACDB750B}" dt="2024-08-24T20:14:45.973" v="0" actId="2696"/>
        <pc:sldMkLst>
          <pc:docMk/>
          <pc:sldMk cId="2643533678" sldId="258"/>
        </pc:sldMkLst>
      </pc:sldChg>
      <pc:sldChg chg="del">
        <pc:chgData name="Nathan Clouse" userId="60190519-0423-46ec-ac65-f82d83ecfd9c" providerId="ADAL" clId="{84BABFD7-7C8C-48EF-93C6-76BBACDB750B}" dt="2024-08-24T20:14:45.973" v="0" actId="2696"/>
        <pc:sldMkLst>
          <pc:docMk/>
          <pc:sldMk cId="404858273" sldId="259"/>
        </pc:sldMkLst>
      </pc:sldChg>
      <pc:sldChg chg="del">
        <pc:chgData name="Nathan Clouse" userId="60190519-0423-46ec-ac65-f82d83ecfd9c" providerId="ADAL" clId="{84BABFD7-7C8C-48EF-93C6-76BBACDB750B}" dt="2024-08-24T20:14:45.973" v="0" actId="2696"/>
        <pc:sldMkLst>
          <pc:docMk/>
          <pc:sldMk cId="1784267112" sldId="260"/>
        </pc:sldMkLst>
      </pc:sldChg>
      <pc:sldChg chg="del">
        <pc:chgData name="Nathan Clouse" userId="60190519-0423-46ec-ac65-f82d83ecfd9c" providerId="ADAL" clId="{84BABFD7-7C8C-48EF-93C6-76BBACDB750B}" dt="2024-08-24T20:14:45.973" v="0" actId="2696"/>
        <pc:sldMkLst>
          <pc:docMk/>
          <pc:sldMk cId="834736289" sldId="261"/>
        </pc:sldMkLst>
      </pc:sldChg>
      <pc:sldChg chg="del">
        <pc:chgData name="Nathan Clouse" userId="60190519-0423-46ec-ac65-f82d83ecfd9c" providerId="ADAL" clId="{84BABFD7-7C8C-48EF-93C6-76BBACDB750B}" dt="2024-08-24T20:14:45.973" v="0" actId="2696"/>
        <pc:sldMkLst>
          <pc:docMk/>
          <pc:sldMk cId="2716372999" sldId="262"/>
        </pc:sldMkLst>
      </pc:sldChg>
      <pc:sldChg chg="del">
        <pc:chgData name="Nathan Clouse" userId="60190519-0423-46ec-ac65-f82d83ecfd9c" providerId="ADAL" clId="{84BABFD7-7C8C-48EF-93C6-76BBACDB750B}" dt="2024-08-24T20:14:45.973" v="0" actId="2696"/>
        <pc:sldMkLst>
          <pc:docMk/>
          <pc:sldMk cId="1497469456" sldId="263"/>
        </pc:sldMkLst>
      </pc:sldChg>
      <pc:sldChg chg="del">
        <pc:chgData name="Nathan Clouse" userId="60190519-0423-46ec-ac65-f82d83ecfd9c" providerId="ADAL" clId="{84BABFD7-7C8C-48EF-93C6-76BBACDB750B}" dt="2024-08-24T20:14:45.973" v="0" actId="2696"/>
        <pc:sldMkLst>
          <pc:docMk/>
          <pc:sldMk cId="2580062656" sldId="264"/>
        </pc:sldMkLst>
      </pc:sldChg>
      <pc:sldChg chg="del">
        <pc:chgData name="Nathan Clouse" userId="60190519-0423-46ec-ac65-f82d83ecfd9c" providerId="ADAL" clId="{84BABFD7-7C8C-48EF-93C6-76BBACDB750B}" dt="2024-08-24T20:14:45.973" v="0" actId="2696"/>
        <pc:sldMkLst>
          <pc:docMk/>
          <pc:sldMk cId="3708243725" sldId="265"/>
        </pc:sldMkLst>
      </pc:sldChg>
      <pc:sldChg chg="del">
        <pc:chgData name="Nathan Clouse" userId="60190519-0423-46ec-ac65-f82d83ecfd9c" providerId="ADAL" clId="{84BABFD7-7C8C-48EF-93C6-76BBACDB750B}" dt="2024-08-24T20:14:45.973" v="0" actId="2696"/>
        <pc:sldMkLst>
          <pc:docMk/>
          <pc:sldMk cId="1581262516" sldId="266"/>
        </pc:sldMkLst>
      </pc:sldChg>
      <pc:sldChg chg="del">
        <pc:chgData name="Nathan Clouse" userId="60190519-0423-46ec-ac65-f82d83ecfd9c" providerId="ADAL" clId="{84BABFD7-7C8C-48EF-93C6-76BBACDB750B}" dt="2024-08-24T20:14:45.973" v="0" actId="2696"/>
        <pc:sldMkLst>
          <pc:docMk/>
          <pc:sldMk cId="2072644645" sldId="267"/>
        </pc:sldMkLst>
      </pc:sldChg>
      <pc:sldChg chg="addSp modSp mod">
        <pc:chgData name="Nathan Clouse" userId="60190519-0423-46ec-ac65-f82d83ecfd9c" providerId="ADAL" clId="{84BABFD7-7C8C-48EF-93C6-76BBACDB750B}" dt="2024-08-24T20:18:10.161" v="22"/>
        <pc:sldMkLst>
          <pc:docMk/>
          <pc:sldMk cId="347100164" sldId="268"/>
        </pc:sldMkLst>
        <pc:spChg chg="mod">
          <ac:chgData name="Nathan Clouse" userId="60190519-0423-46ec-ac65-f82d83ecfd9c" providerId="ADAL" clId="{84BABFD7-7C8C-48EF-93C6-76BBACDB750B}" dt="2024-08-24T20:14:59.821" v="2" actId="20577"/>
          <ac:spMkLst>
            <pc:docMk/>
            <pc:sldMk cId="347100164" sldId="268"/>
            <ac:spMk id="2" creationId="{899E189F-102E-1371-2E2C-D3F8A68CE7F9}"/>
          </ac:spMkLst>
        </pc:spChg>
        <pc:spChg chg="add">
          <ac:chgData name="Nathan Clouse" userId="60190519-0423-46ec-ac65-f82d83ecfd9c" providerId="ADAL" clId="{84BABFD7-7C8C-48EF-93C6-76BBACDB750B}" dt="2024-08-24T20:18:03.522" v="21"/>
          <ac:spMkLst>
            <pc:docMk/>
            <pc:sldMk cId="347100164" sldId="268"/>
            <ac:spMk id="4" creationId="{2230C9DD-A64F-5413-D9F9-962546987EB7}"/>
          </ac:spMkLst>
        </pc:spChg>
        <pc:spChg chg="add">
          <ac:chgData name="Nathan Clouse" userId="60190519-0423-46ec-ac65-f82d83ecfd9c" providerId="ADAL" clId="{84BABFD7-7C8C-48EF-93C6-76BBACDB750B}" dt="2024-08-24T20:18:10.161" v="22"/>
          <ac:spMkLst>
            <pc:docMk/>
            <pc:sldMk cId="347100164" sldId="268"/>
            <ac:spMk id="5" creationId="{FAE65592-461D-4E8E-B79C-DEAA68B7F111}"/>
          </ac:spMkLst>
        </pc:spChg>
      </pc:sldChg>
      <pc:sldChg chg="addSp delSp modSp mod modClrScheme chgLayout">
        <pc:chgData name="Nathan Clouse" userId="60190519-0423-46ec-ac65-f82d83ecfd9c" providerId="ADAL" clId="{84BABFD7-7C8C-48EF-93C6-76BBACDB750B}" dt="2024-08-25T14:46:51.029" v="1049" actId="962"/>
        <pc:sldMkLst>
          <pc:docMk/>
          <pc:sldMk cId="1804385005" sldId="269"/>
        </pc:sldMkLst>
        <pc:spChg chg="del mod ord">
          <ac:chgData name="Nathan Clouse" userId="60190519-0423-46ec-ac65-f82d83ecfd9c" providerId="ADAL" clId="{84BABFD7-7C8C-48EF-93C6-76BBACDB750B}" dt="2024-08-24T20:16:56.055" v="3" actId="700"/>
          <ac:spMkLst>
            <pc:docMk/>
            <pc:sldMk cId="1804385005" sldId="269"/>
            <ac:spMk id="2" creationId="{FEB4D17D-793F-B932-6E9B-2C62FA77F82C}"/>
          </ac:spMkLst>
        </pc:spChg>
        <pc:spChg chg="del mod ord">
          <ac:chgData name="Nathan Clouse" userId="60190519-0423-46ec-ac65-f82d83ecfd9c" providerId="ADAL" clId="{84BABFD7-7C8C-48EF-93C6-76BBACDB750B}" dt="2024-08-24T20:16:56.055" v="3" actId="700"/>
          <ac:spMkLst>
            <pc:docMk/>
            <pc:sldMk cId="1804385005" sldId="269"/>
            <ac:spMk id="3" creationId="{617F4DC9-711E-F6EB-8824-60C98C788785}"/>
          </ac:spMkLst>
        </pc:spChg>
        <pc:spChg chg="add mod ord">
          <ac:chgData name="Nathan Clouse" userId="60190519-0423-46ec-ac65-f82d83ecfd9c" providerId="ADAL" clId="{84BABFD7-7C8C-48EF-93C6-76BBACDB750B}" dt="2024-08-24T20:16:59.585" v="16" actId="20577"/>
          <ac:spMkLst>
            <pc:docMk/>
            <pc:sldMk cId="1804385005" sldId="269"/>
            <ac:spMk id="4" creationId="{E386077F-D8AC-D6C6-B281-2A3494C7FEA0}"/>
          </ac:spMkLst>
        </pc:spChg>
        <pc:spChg chg="add mod ord">
          <ac:chgData name="Nathan Clouse" userId="60190519-0423-46ec-ac65-f82d83ecfd9c" providerId="ADAL" clId="{84BABFD7-7C8C-48EF-93C6-76BBACDB750B}" dt="2024-08-24T20:17:04.192" v="20" actId="20577"/>
          <ac:spMkLst>
            <pc:docMk/>
            <pc:sldMk cId="1804385005" sldId="269"/>
            <ac:spMk id="5" creationId="{6DB162A8-B420-644E-3365-D27EE5062645}"/>
          </ac:spMkLst>
        </pc:spChg>
        <pc:spChg chg="add del mod ord">
          <ac:chgData name="Nathan Clouse" userId="60190519-0423-46ec-ac65-f82d83ecfd9c" providerId="ADAL" clId="{84BABFD7-7C8C-48EF-93C6-76BBACDB750B}" dt="2024-08-25T14:46:48.537" v="1047" actId="931"/>
          <ac:spMkLst>
            <pc:docMk/>
            <pc:sldMk cId="1804385005" sldId="269"/>
            <ac:spMk id="6" creationId="{6D0FAF1E-189A-4441-4C28-B9F44D122285}"/>
          </ac:spMkLst>
        </pc:spChg>
        <pc:picChg chg="add mod">
          <ac:chgData name="Nathan Clouse" userId="60190519-0423-46ec-ac65-f82d83ecfd9c" providerId="ADAL" clId="{84BABFD7-7C8C-48EF-93C6-76BBACDB750B}" dt="2024-08-25T14:46:51.029" v="1049" actId="962"/>
          <ac:picMkLst>
            <pc:docMk/>
            <pc:sldMk cId="1804385005" sldId="269"/>
            <ac:picMk id="10" creationId="{4B1FCE34-3287-0AF0-62FB-B0D2856CA016}"/>
          </ac:picMkLst>
        </pc:picChg>
      </pc:sldChg>
      <pc:sldChg chg="addSp delSp modSp mod modClrScheme chgLayout">
        <pc:chgData name="Nathan Clouse" userId="60190519-0423-46ec-ac65-f82d83ecfd9c" providerId="ADAL" clId="{84BABFD7-7C8C-48EF-93C6-76BBACDB750B}" dt="2024-08-24T20:19:52.697" v="118" actId="20577"/>
        <pc:sldMkLst>
          <pc:docMk/>
          <pc:sldMk cId="1688158946" sldId="270"/>
        </pc:sldMkLst>
        <pc:spChg chg="del mod ord">
          <ac:chgData name="Nathan Clouse" userId="60190519-0423-46ec-ac65-f82d83ecfd9c" providerId="ADAL" clId="{84BABFD7-7C8C-48EF-93C6-76BBACDB750B}" dt="2024-08-24T20:18:34.998" v="23" actId="700"/>
          <ac:spMkLst>
            <pc:docMk/>
            <pc:sldMk cId="1688158946" sldId="270"/>
            <ac:spMk id="2" creationId="{0E366024-8A45-F319-DEFC-D2714F7017D2}"/>
          </ac:spMkLst>
        </pc:spChg>
        <pc:spChg chg="del mod ord">
          <ac:chgData name="Nathan Clouse" userId="60190519-0423-46ec-ac65-f82d83ecfd9c" providerId="ADAL" clId="{84BABFD7-7C8C-48EF-93C6-76BBACDB750B}" dt="2024-08-24T20:18:34.998" v="23" actId="700"/>
          <ac:spMkLst>
            <pc:docMk/>
            <pc:sldMk cId="1688158946" sldId="270"/>
            <ac:spMk id="3" creationId="{F7E05D24-5D6E-9805-7B6C-644742E93E79}"/>
          </ac:spMkLst>
        </pc:spChg>
        <pc:spChg chg="del mod ord">
          <ac:chgData name="Nathan Clouse" userId="60190519-0423-46ec-ac65-f82d83ecfd9c" providerId="ADAL" clId="{84BABFD7-7C8C-48EF-93C6-76BBACDB750B}" dt="2024-08-24T20:18:34.998" v="23" actId="700"/>
          <ac:spMkLst>
            <pc:docMk/>
            <pc:sldMk cId="1688158946" sldId="270"/>
            <ac:spMk id="4" creationId="{122659B0-90AF-64BA-B320-831D3E14E390}"/>
          </ac:spMkLst>
        </pc:spChg>
        <pc:spChg chg="add mod ord">
          <ac:chgData name="Nathan Clouse" userId="60190519-0423-46ec-ac65-f82d83ecfd9c" providerId="ADAL" clId="{84BABFD7-7C8C-48EF-93C6-76BBACDB750B}" dt="2024-08-24T20:18:37.729" v="31" actId="20577"/>
          <ac:spMkLst>
            <pc:docMk/>
            <pc:sldMk cId="1688158946" sldId="270"/>
            <ac:spMk id="5" creationId="{C3832270-57DD-0BAE-526B-3D9E1AA57DAF}"/>
          </ac:spMkLst>
        </pc:spChg>
        <pc:spChg chg="add mod ord">
          <ac:chgData name="Nathan Clouse" userId="60190519-0423-46ec-ac65-f82d83ecfd9c" providerId="ADAL" clId="{84BABFD7-7C8C-48EF-93C6-76BBACDB750B}" dt="2024-08-24T20:18:34.998" v="23" actId="700"/>
          <ac:spMkLst>
            <pc:docMk/>
            <pc:sldMk cId="1688158946" sldId="270"/>
            <ac:spMk id="6" creationId="{F9C1C569-0212-7984-F070-21E8698F1017}"/>
          </ac:spMkLst>
        </pc:spChg>
        <pc:spChg chg="add mod ord">
          <ac:chgData name="Nathan Clouse" userId="60190519-0423-46ec-ac65-f82d83ecfd9c" providerId="ADAL" clId="{84BABFD7-7C8C-48EF-93C6-76BBACDB750B}" dt="2024-08-24T20:18:34.998" v="23" actId="700"/>
          <ac:spMkLst>
            <pc:docMk/>
            <pc:sldMk cId="1688158946" sldId="270"/>
            <ac:spMk id="7" creationId="{6A31B79C-8E76-A274-77C6-0EE0806DA8B4}"/>
          </ac:spMkLst>
        </pc:spChg>
        <pc:spChg chg="add mod ord">
          <ac:chgData name="Nathan Clouse" userId="60190519-0423-46ec-ac65-f82d83ecfd9c" providerId="ADAL" clId="{84BABFD7-7C8C-48EF-93C6-76BBACDB750B}" dt="2024-08-24T20:19:52.697" v="118" actId="20577"/>
          <ac:spMkLst>
            <pc:docMk/>
            <pc:sldMk cId="1688158946" sldId="270"/>
            <ac:spMk id="8" creationId="{D3BF3FA2-DC7B-F384-F89B-FF4009B64BA3}"/>
          </ac:spMkLst>
        </pc:spChg>
      </pc:sldChg>
      <pc:sldChg chg="addSp delSp modSp mod modClrScheme chgLayout modNotesTx">
        <pc:chgData name="Nathan Clouse" userId="60190519-0423-46ec-ac65-f82d83ecfd9c" providerId="ADAL" clId="{84BABFD7-7C8C-48EF-93C6-76BBACDB750B}" dt="2024-08-25T14:57:12.716" v="1099" actId="20577"/>
        <pc:sldMkLst>
          <pc:docMk/>
          <pc:sldMk cId="2770000111" sldId="271"/>
        </pc:sldMkLst>
        <pc:spChg chg="del mod ord">
          <ac:chgData name="Nathan Clouse" userId="60190519-0423-46ec-ac65-f82d83ecfd9c" providerId="ADAL" clId="{84BABFD7-7C8C-48EF-93C6-76BBACDB750B}" dt="2024-08-24T20:24:13.294" v="119" actId="700"/>
          <ac:spMkLst>
            <pc:docMk/>
            <pc:sldMk cId="2770000111" sldId="271"/>
            <ac:spMk id="2" creationId="{0A0EA99A-9495-75BC-0908-459AA1C36D20}"/>
          </ac:spMkLst>
        </pc:spChg>
        <pc:spChg chg="del mod ord">
          <ac:chgData name="Nathan Clouse" userId="60190519-0423-46ec-ac65-f82d83ecfd9c" providerId="ADAL" clId="{84BABFD7-7C8C-48EF-93C6-76BBACDB750B}" dt="2024-08-24T20:24:13.294" v="119" actId="700"/>
          <ac:spMkLst>
            <pc:docMk/>
            <pc:sldMk cId="2770000111" sldId="271"/>
            <ac:spMk id="3" creationId="{9B1982F3-BCE3-C975-544F-BE874EAFABA9}"/>
          </ac:spMkLst>
        </pc:spChg>
        <pc:spChg chg="del mod ord">
          <ac:chgData name="Nathan Clouse" userId="60190519-0423-46ec-ac65-f82d83ecfd9c" providerId="ADAL" clId="{84BABFD7-7C8C-48EF-93C6-76BBACDB750B}" dt="2024-08-24T20:24:13.294" v="119" actId="700"/>
          <ac:spMkLst>
            <pc:docMk/>
            <pc:sldMk cId="2770000111" sldId="271"/>
            <ac:spMk id="4" creationId="{3BD98419-B678-6BFC-6897-24F53954F498}"/>
          </ac:spMkLst>
        </pc:spChg>
        <pc:spChg chg="add mod ord">
          <ac:chgData name="Nathan Clouse" userId="60190519-0423-46ec-ac65-f82d83ecfd9c" providerId="ADAL" clId="{84BABFD7-7C8C-48EF-93C6-76BBACDB750B}" dt="2024-08-24T20:24:17.377" v="130" actId="20577"/>
          <ac:spMkLst>
            <pc:docMk/>
            <pc:sldMk cId="2770000111" sldId="271"/>
            <ac:spMk id="5" creationId="{F3421C97-90CA-1449-09FB-E4AB4CA54A63}"/>
          </ac:spMkLst>
        </pc:spChg>
        <pc:spChg chg="add mod ord">
          <ac:chgData name="Nathan Clouse" userId="60190519-0423-46ec-ac65-f82d83ecfd9c" providerId="ADAL" clId="{84BABFD7-7C8C-48EF-93C6-76BBACDB750B}" dt="2024-08-25T14:21:59.711" v="1045"/>
          <ac:spMkLst>
            <pc:docMk/>
            <pc:sldMk cId="2770000111" sldId="271"/>
            <ac:spMk id="6" creationId="{18B69307-F548-32BD-54DC-E5D320D51942}"/>
          </ac:spMkLst>
        </pc:spChg>
        <pc:spChg chg="add mod ord">
          <ac:chgData name="Nathan Clouse" userId="60190519-0423-46ec-ac65-f82d83ecfd9c" providerId="ADAL" clId="{84BABFD7-7C8C-48EF-93C6-76BBACDB750B}" dt="2024-08-24T20:24:13.294" v="119" actId="700"/>
          <ac:spMkLst>
            <pc:docMk/>
            <pc:sldMk cId="2770000111" sldId="271"/>
            <ac:spMk id="7" creationId="{FADFCABA-F499-337A-19BA-88363FB716DD}"/>
          </ac:spMkLst>
        </pc:spChg>
      </pc:sldChg>
      <pc:sldChg chg="addSp delSp modSp mod modClrScheme chgLayout">
        <pc:chgData name="Nathan Clouse" userId="60190519-0423-46ec-ac65-f82d83ecfd9c" providerId="ADAL" clId="{84BABFD7-7C8C-48EF-93C6-76BBACDB750B}" dt="2024-08-25T14:27:17.508" v="1046"/>
        <pc:sldMkLst>
          <pc:docMk/>
          <pc:sldMk cId="1007231129" sldId="272"/>
        </pc:sldMkLst>
        <pc:spChg chg="del">
          <ac:chgData name="Nathan Clouse" userId="60190519-0423-46ec-ac65-f82d83ecfd9c" providerId="ADAL" clId="{84BABFD7-7C8C-48EF-93C6-76BBACDB750B}" dt="2024-08-24T20:24:24.968" v="131" actId="700"/>
          <ac:spMkLst>
            <pc:docMk/>
            <pc:sldMk cId="1007231129" sldId="272"/>
            <ac:spMk id="2" creationId="{48F7ED5F-2D62-86AF-1611-5F9F11882B84}"/>
          </ac:spMkLst>
        </pc:spChg>
        <pc:spChg chg="del mod ord">
          <ac:chgData name="Nathan Clouse" userId="60190519-0423-46ec-ac65-f82d83ecfd9c" providerId="ADAL" clId="{84BABFD7-7C8C-48EF-93C6-76BBACDB750B}" dt="2024-08-24T20:24:24.968" v="131" actId="700"/>
          <ac:spMkLst>
            <pc:docMk/>
            <pc:sldMk cId="1007231129" sldId="272"/>
            <ac:spMk id="3" creationId="{7EC4530E-A918-C3BC-2275-189786430C66}"/>
          </ac:spMkLst>
        </pc:spChg>
        <pc:spChg chg="del mod ord">
          <ac:chgData name="Nathan Clouse" userId="60190519-0423-46ec-ac65-f82d83ecfd9c" providerId="ADAL" clId="{84BABFD7-7C8C-48EF-93C6-76BBACDB750B}" dt="2024-08-24T20:24:24.968" v="131" actId="700"/>
          <ac:spMkLst>
            <pc:docMk/>
            <pc:sldMk cId="1007231129" sldId="272"/>
            <ac:spMk id="4" creationId="{D1E044B0-BA41-086B-5B59-F59CCA6A973C}"/>
          </ac:spMkLst>
        </pc:spChg>
        <pc:spChg chg="del mod ord">
          <ac:chgData name="Nathan Clouse" userId="60190519-0423-46ec-ac65-f82d83ecfd9c" providerId="ADAL" clId="{84BABFD7-7C8C-48EF-93C6-76BBACDB750B}" dt="2024-08-24T20:24:24.968" v="131" actId="700"/>
          <ac:spMkLst>
            <pc:docMk/>
            <pc:sldMk cId="1007231129" sldId="272"/>
            <ac:spMk id="5" creationId="{0461EA3F-D547-E001-5936-69A477CAF8B5}"/>
          </ac:spMkLst>
        </pc:spChg>
        <pc:spChg chg="add mod ord">
          <ac:chgData name="Nathan Clouse" userId="60190519-0423-46ec-ac65-f82d83ecfd9c" providerId="ADAL" clId="{84BABFD7-7C8C-48EF-93C6-76BBACDB750B}" dt="2024-08-24T20:24:30.792" v="151" actId="20577"/>
          <ac:spMkLst>
            <pc:docMk/>
            <pc:sldMk cId="1007231129" sldId="272"/>
            <ac:spMk id="6" creationId="{FEC45C98-8F7E-7E05-0B1A-C14722D052E7}"/>
          </ac:spMkLst>
        </pc:spChg>
        <pc:spChg chg="add mod ord">
          <ac:chgData name="Nathan Clouse" userId="60190519-0423-46ec-ac65-f82d83ecfd9c" providerId="ADAL" clId="{84BABFD7-7C8C-48EF-93C6-76BBACDB750B}" dt="2024-08-25T14:27:17.508" v="1046"/>
          <ac:spMkLst>
            <pc:docMk/>
            <pc:sldMk cId="1007231129" sldId="272"/>
            <ac:spMk id="7" creationId="{B76E0511-3974-E9B8-0DD6-42BD82EE5483}"/>
          </ac:spMkLst>
        </pc:spChg>
        <pc:spChg chg="add mod ord">
          <ac:chgData name="Nathan Clouse" userId="60190519-0423-46ec-ac65-f82d83ecfd9c" providerId="ADAL" clId="{84BABFD7-7C8C-48EF-93C6-76BBACDB750B}" dt="2024-08-24T20:24:24.968" v="131" actId="700"/>
          <ac:spMkLst>
            <pc:docMk/>
            <pc:sldMk cId="1007231129" sldId="272"/>
            <ac:spMk id="8" creationId="{D9EB31DC-030F-00C4-3D60-C422674AE4FA}"/>
          </ac:spMkLst>
        </pc:spChg>
      </pc:sldChg>
      <pc:sldChg chg="addSp delSp modSp mod modClrScheme chgLayout">
        <pc:chgData name="Nathan Clouse" userId="60190519-0423-46ec-ac65-f82d83ecfd9c" providerId="ADAL" clId="{84BABFD7-7C8C-48EF-93C6-76BBACDB750B}" dt="2024-08-24T20:25:23.335" v="187"/>
        <pc:sldMkLst>
          <pc:docMk/>
          <pc:sldMk cId="2715098409" sldId="273"/>
        </pc:sldMkLst>
        <pc:spChg chg="del">
          <ac:chgData name="Nathan Clouse" userId="60190519-0423-46ec-ac65-f82d83ecfd9c" providerId="ADAL" clId="{84BABFD7-7C8C-48EF-93C6-76BBACDB750B}" dt="2024-08-24T20:24:41.596" v="152" actId="6264"/>
          <ac:spMkLst>
            <pc:docMk/>
            <pc:sldMk cId="2715098409" sldId="273"/>
            <ac:spMk id="2" creationId="{3525A959-34B0-3347-9CD8-F88D629E2EC6}"/>
          </ac:spMkLst>
        </pc:spChg>
        <pc:spChg chg="del">
          <ac:chgData name="Nathan Clouse" userId="60190519-0423-46ec-ac65-f82d83ecfd9c" providerId="ADAL" clId="{84BABFD7-7C8C-48EF-93C6-76BBACDB750B}" dt="2024-08-24T20:24:41.596" v="152" actId="6264"/>
          <ac:spMkLst>
            <pc:docMk/>
            <pc:sldMk cId="2715098409" sldId="273"/>
            <ac:spMk id="3" creationId="{E7BF19DE-C58C-4464-2BA5-3BA7136FD7AF}"/>
          </ac:spMkLst>
        </pc:spChg>
        <pc:spChg chg="del">
          <ac:chgData name="Nathan Clouse" userId="60190519-0423-46ec-ac65-f82d83ecfd9c" providerId="ADAL" clId="{84BABFD7-7C8C-48EF-93C6-76BBACDB750B}" dt="2024-08-24T20:24:41.596" v="152" actId="6264"/>
          <ac:spMkLst>
            <pc:docMk/>
            <pc:sldMk cId="2715098409" sldId="273"/>
            <ac:spMk id="4" creationId="{7AA28CA1-3499-DD2A-0D3C-9764ADFAA9D2}"/>
          </ac:spMkLst>
        </pc:spChg>
        <pc:spChg chg="del">
          <ac:chgData name="Nathan Clouse" userId="60190519-0423-46ec-ac65-f82d83ecfd9c" providerId="ADAL" clId="{84BABFD7-7C8C-48EF-93C6-76BBACDB750B}" dt="2024-08-24T20:24:41.596" v="152" actId="6264"/>
          <ac:spMkLst>
            <pc:docMk/>
            <pc:sldMk cId="2715098409" sldId="273"/>
            <ac:spMk id="5" creationId="{0A673674-F5E8-AB0C-D9BF-083523EFDC8C}"/>
          </ac:spMkLst>
        </pc:spChg>
        <pc:spChg chg="add del mod ord">
          <ac:chgData name="Nathan Clouse" userId="60190519-0423-46ec-ac65-f82d83ecfd9c" providerId="ADAL" clId="{84BABFD7-7C8C-48EF-93C6-76BBACDB750B}" dt="2024-08-24T20:24:57.539" v="153" actId="700"/>
          <ac:spMkLst>
            <pc:docMk/>
            <pc:sldMk cId="2715098409" sldId="273"/>
            <ac:spMk id="6" creationId="{2E673435-0876-57E2-AF33-D0C57D33A3B3}"/>
          </ac:spMkLst>
        </pc:spChg>
        <pc:spChg chg="add del mod ord">
          <ac:chgData name="Nathan Clouse" userId="60190519-0423-46ec-ac65-f82d83ecfd9c" providerId="ADAL" clId="{84BABFD7-7C8C-48EF-93C6-76BBACDB750B}" dt="2024-08-24T20:24:57.539" v="153" actId="700"/>
          <ac:spMkLst>
            <pc:docMk/>
            <pc:sldMk cId="2715098409" sldId="273"/>
            <ac:spMk id="7" creationId="{28C6C269-D5C1-1261-58D6-311C0F5EE326}"/>
          </ac:spMkLst>
        </pc:spChg>
        <pc:spChg chg="add del mod ord">
          <ac:chgData name="Nathan Clouse" userId="60190519-0423-46ec-ac65-f82d83ecfd9c" providerId="ADAL" clId="{84BABFD7-7C8C-48EF-93C6-76BBACDB750B}" dt="2024-08-24T20:24:57.539" v="153" actId="700"/>
          <ac:spMkLst>
            <pc:docMk/>
            <pc:sldMk cId="2715098409" sldId="273"/>
            <ac:spMk id="8" creationId="{567BAB74-1482-0C14-E98F-57B99F1A21F0}"/>
          </ac:spMkLst>
        </pc:spChg>
        <pc:spChg chg="add del mod ord">
          <ac:chgData name="Nathan Clouse" userId="60190519-0423-46ec-ac65-f82d83ecfd9c" providerId="ADAL" clId="{84BABFD7-7C8C-48EF-93C6-76BBACDB750B}" dt="2024-08-24T20:24:57.539" v="153" actId="700"/>
          <ac:spMkLst>
            <pc:docMk/>
            <pc:sldMk cId="2715098409" sldId="273"/>
            <ac:spMk id="9" creationId="{69AF4427-2992-5B0C-6905-343B16767195}"/>
          </ac:spMkLst>
        </pc:spChg>
        <pc:spChg chg="add mod ord">
          <ac:chgData name="Nathan Clouse" userId="60190519-0423-46ec-ac65-f82d83ecfd9c" providerId="ADAL" clId="{84BABFD7-7C8C-48EF-93C6-76BBACDB750B}" dt="2024-08-24T20:25:07.169" v="186" actId="20577"/>
          <ac:spMkLst>
            <pc:docMk/>
            <pc:sldMk cId="2715098409" sldId="273"/>
            <ac:spMk id="10" creationId="{1B9FCBC0-0D76-F98D-303B-83F23C5068D6}"/>
          </ac:spMkLst>
        </pc:spChg>
        <pc:spChg chg="add mod ord">
          <ac:chgData name="Nathan Clouse" userId="60190519-0423-46ec-ac65-f82d83ecfd9c" providerId="ADAL" clId="{84BABFD7-7C8C-48EF-93C6-76BBACDB750B}" dt="2024-08-24T20:25:23.335" v="187"/>
          <ac:spMkLst>
            <pc:docMk/>
            <pc:sldMk cId="2715098409" sldId="273"/>
            <ac:spMk id="11" creationId="{2EE54A08-35F8-6EC3-AA37-E5A89F8EC6EB}"/>
          </ac:spMkLst>
        </pc:spChg>
        <pc:spChg chg="add mod ord">
          <ac:chgData name="Nathan Clouse" userId="60190519-0423-46ec-ac65-f82d83ecfd9c" providerId="ADAL" clId="{84BABFD7-7C8C-48EF-93C6-76BBACDB750B}" dt="2024-08-24T20:24:57.539" v="153" actId="700"/>
          <ac:spMkLst>
            <pc:docMk/>
            <pc:sldMk cId="2715098409" sldId="273"/>
            <ac:spMk id="12" creationId="{EDFD5C72-D527-2E80-2B02-8D5ABF985CCE}"/>
          </ac:spMkLst>
        </pc:spChg>
      </pc:sldChg>
      <pc:sldChg chg="addSp delSp modSp mod modClrScheme chgLayout">
        <pc:chgData name="Nathan Clouse" userId="60190519-0423-46ec-ac65-f82d83ecfd9c" providerId="ADAL" clId="{84BABFD7-7C8C-48EF-93C6-76BBACDB750B}" dt="2024-08-25T15:01:30.805" v="1355" actId="313"/>
        <pc:sldMkLst>
          <pc:docMk/>
          <pc:sldMk cId="2408462177" sldId="274"/>
        </pc:sldMkLst>
        <pc:spChg chg="del mod ord">
          <ac:chgData name="Nathan Clouse" userId="60190519-0423-46ec-ac65-f82d83ecfd9c" providerId="ADAL" clId="{84BABFD7-7C8C-48EF-93C6-76BBACDB750B}" dt="2024-08-24T20:25:35.382" v="188" actId="700"/>
          <ac:spMkLst>
            <pc:docMk/>
            <pc:sldMk cId="2408462177" sldId="274"/>
            <ac:spMk id="2" creationId="{5FE3DA75-3D14-0D1D-781B-C9BF69303558}"/>
          </ac:spMkLst>
        </pc:spChg>
        <pc:spChg chg="del mod ord">
          <ac:chgData name="Nathan Clouse" userId="60190519-0423-46ec-ac65-f82d83ecfd9c" providerId="ADAL" clId="{84BABFD7-7C8C-48EF-93C6-76BBACDB750B}" dt="2024-08-24T20:25:35.382" v="188" actId="700"/>
          <ac:spMkLst>
            <pc:docMk/>
            <pc:sldMk cId="2408462177" sldId="274"/>
            <ac:spMk id="3" creationId="{E88A7314-44B5-6781-94EC-5AD50CFA821F}"/>
          </ac:spMkLst>
        </pc:spChg>
        <pc:spChg chg="del mod ord">
          <ac:chgData name="Nathan Clouse" userId="60190519-0423-46ec-ac65-f82d83ecfd9c" providerId="ADAL" clId="{84BABFD7-7C8C-48EF-93C6-76BBACDB750B}" dt="2024-08-24T20:25:35.382" v="188" actId="700"/>
          <ac:spMkLst>
            <pc:docMk/>
            <pc:sldMk cId="2408462177" sldId="274"/>
            <ac:spMk id="4" creationId="{B055DFF8-1968-2800-F82C-6BF6415DCBBB}"/>
          </ac:spMkLst>
        </pc:spChg>
        <pc:spChg chg="del">
          <ac:chgData name="Nathan Clouse" userId="60190519-0423-46ec-ac65-f82d83ecfd9c" providerId="ADAL" clId="{84BABFD7-7C8C-48EF-93C6-76BBACDB750B}" dt="2024-08-24T20:25:35.382" v="188" actId="700"/>
          <ac:spMkLst>
            <pc:docMk/>
            <pc:sldMk cId="2408462177" sldId="274"/>
            <ac:spMk id="5" creationId="{40D09F9C-B6C2-CDCC-FA53-B8DA9C1CF9E7}"/>
          </ac:spMkLst>
        </pc:spChg>
        <pc:spChg chg="del">
          <ac:chgData name="Nathan Clouse" userId="60190519-0423-46ec-ac65-f82d83ecfd9c" providerId="ADAL" clId="{84BABFD7-7C8C-48EF-93C6-76BBACDB750B}" dt="2024-08-24T20:25:35.382" v="188" actId="700"/>
          <ac:spMkLst>
            <pc:docMk/>
            <pc:sldMk cId="2408462177" sldId="274"/>
            <ac:spMk id="6" creationId="{06D78BA7-919C-957E-6AD1-21578554055F}"/>
          </ac:spMkLst>
        </pc:spChg>
        <pc:spChg chg="add mod ord">
          <ac:chgData name="Nathan Clouse" userId="60190519-0423-46ec-ac65-f82d83ecfd9c" providerId="ADAL" clId="{84BABFD7-7C8C-48EF-93C6-76BBACDB750B}" dt="2024-08-24T20:25:38.040" v="198" actId="20577"/>
          <ac:spMkLst>
            <pc:docMk/>
            <pc:sldMk cId="2408462177" sldId="274"/>
            <ac:spMk id="7" creationId="{62FE4AEA-FF72-8DB1-DAFE-9E2CDE2C21EF}"/>
          </ac:spMkLst>
        </pc:spChg>
        <pc:spChg chg="add mod ord">
          <ac:chgData name="Nathan Clouse" userId="60190519-0423-46ec-ac65-f82d83ecfd9c" providerId="ADAL" clId="{84BABFD7-7C8C-48EF-93C6-76BBACDB750B}" dt="2024-08-25T15:01:30.805" v="1355" actId="313"/>
          <ac:spMkLst>
            <pc:docMk/>
            <pc:sldMk cId="2408462177" sldId="274"/>
            <ac:spMk id="8" creationId="{8F6C5860-FD3C-9A9B-FC8B-4A2D321D8911}"/>
          </ac:spMkLst>
        </pc:spChg>
        <pc:spChg chg="add mod ord">
          <ac:chgData name="Nathan Clouse" userId="60190519-0423-46ec-ac65-f82d83ecfd9c" providerId="ADAL" clId="{84BABFD7-7C8C-48EF-93C6-76BBACDB750B}" dt="2024-08-24T20:25:35.382" v="188" actId="700"/>
          <ac:spMkLst>
            <pc:docMk/>
            <pc:sldMk cId="2408462177" sldId="274"/>
            <ac:spMk id="9" creationId="{C4E36C95-97FF-48D1-3F44-0877B51824D4}"/>
          </ac:spMkLst>
        </pc:spChg>
      </pc:sldChg>
      <pc:sldChg chg="addSp delSp modSp mod modClrScheme chgLayout">
        <pc:chgData name="Nathan Clouse" userId="60190519-0423-46ec-ac65-f82d83ecfd9c" providerId="ADAL" clId="{84BABFD7-7C8C-48EF-93C6-76BBACDB750B}" dt="2024-08-24T20:27:22.012" v="228"/>
        <pc:sldMkLst>
          <pc:docMk/>
          <pc:sldMk cId="2462255517" sldId="275"/>
        </pc:sldMkLst>
        <pc:spChg chg="del mod ord">
          <ac:chgData name="Nathan Clouse" userId="60190519-0423-46ec-ac65-f82d83ecfd9c" providerId="ADAL" clId="{84BABFD7-7C8C-48EF-93C6-76BBACDB750B}" dt="2024-08-24T20:27:07.530" v="199" actId="700"/>
          <ac:spMkLst>
            <pc:docMk/>
            <pc:sldMk cId="2462255517" sldId="275"/>
            <ac:spMk id="2" creationId="{57099778-B21B-DBDF-3BB6-42DC263AE299}"/>
          </ac:spMkLst>
        </pc:spChg>
        <pc:spChg chg="del mod ord">
          <ac:chgData name="Nathan Clouse" userId="60190519-0423-46ec-ac65-f82d83ecfd9c" providerId="ADAL" clId="{84BABFD7-7C8C-48EF-93C6-76BBACDB750B}" dt="2024-08-24T20:27:07.530" v="199" actId="700"/>
          <ac:spMkLst>
            <pc:docMk/>
            <pc:sldMk cId="2462255517" sldId="275"/>
            <ac:spMk id="3" creationId="{48FC5B9A-3A36-D85B-4770-CF97819508C3}"/>
          </ac:spMkLst>
        </pc:spChg>
        <pc:spChg chg="del mod ord">
          <ac:chgData name="Nathan Clouse" userId="60190519-0423-46ec-ac65-f82d83ecfd9c" providerId="ADAL" clId="{84BABFD7-7C8C-48EF-93C6-76BBACDB750B}" dt="2024-08-24T20:27:07.530" v="199" actId="700"/>
          <ac:spMkLst>
            <pc:docMk/>
            <pc:sldMk cId="2462255517" sldId="275"/>
            <ac:spMk id="4" creationId="{01091DBD-0D82-5FE7-2AC9-16ADBB53AE9A}"/>
          </ac:spMkLst>
        </pc:spChg>
        <pc:spChg chg="del">
          <ac:chgData name="Nathan Clouse" userId="60190519-0423-46ec-ac65-f82d83ecfd9c" providerId="ADAL" clId="{84BABFD7-7C8C-48EF-93C6-76BBACDB750B}" dt="2024-08-24T20:27:07.530" v="199" actId="700"/>
          <ac:spMkLst>
            <pc:docMk/>
            <pc:sldMk cId="2462255517" sldId="275"/>
            <ac:spMk id="5" creationId="{637818AC-CDCF-2E83-4573-865333C1F34F}"/>
          </ac:spMkLst>
        </pc:spChg>
        <pc:spChg chg="del">
          <ac:chgData name="Nathan Clouse" userId="60190519-0423-46ec-ac65-f82d83ecfd9c" providerId="ADAL" clId="{84BABFD7-7C8C-48EF-93C6-76BBACDB750B}" dt="2024-08-24T20:27:07.530" v="199" actId="700"/>
          <ac:spMkLst>
            <pc:docMk/>
            <pc:sldMk cId="2462255517" sldId="275"/>
            <ac:spMk id="6" creationId="{44FFEAAF-8287-C944-3A02-E71C9EE2AE7C}"/>
          </ac:spMkLst>
        </pc:spChg>
        <pc:spChg chg="add mod ord">
          <ac:chgData name="Nathan Clouse" userId="60190519-0423-46ec-ac65-f82d83ecfd9c" providerId="ADAL" clId="{84BABFD7-7C8C-48EF-93C6-76BBACDB750B}" dt="2024-08-24T20:27:13.738" v="227" actId="27636"/>
          <ac:spMkLst>
            <pc:docMk/>
            <pc:sldMk cId="2462255517" sldId="275"/>
            <ac:spMk id="7" creationId="{C8C3627B-0DB9-5091-2F93-8C395171D782}"/>
          </ac:spMkLst>
        </pc:spChg>
        <pc:spChg chg="add mod ord">
          <ac:chgData name="Nathan Clouse" userId="60190519-0423-46ec-ac65-f82d83ecfd9c" providerId="ADAL" clId="{84BABFD7-7C8C-48EF-93C6-76BBACDB750B}" dt="2024-08-24T20:27:22.012" v="228"/>
          <ac:spMkLst>
            <pc:docMk/>
            <pc:sldMk cId="2462255517" sldId="275"/>
            <ac:spMk id="8" creationId="{4691B3DC-75F0-F505-5DA7-8FFF54243177}"/>
          </ac:spMkLst>
        </pc:spChg>
        <pc:spChg chg="add mod ord">
          <ac:chgData name="Nathan Clouse" userId="60190519-0423-46ec-ac65-f82d83ecfd9c" providerId="ADAL" clId="{84BABFD7-7C8C-48EF-93C6-76BBACDB750B}" dt="2024-08-24T20:27:07.530" v="199" actId="700"/>
          <ac:spMkLst>
            <pc:docMk/>
            <pc:sldMk cId="2462255517" sldId="275"/>
            <ac:spMk id="9" creationId="{3978AC58-8BCF-DA2F-98C2-2980563559AE}"/>
          </ac:spMkLst>
        </pc:spChg>
      </pc:sldChg>
      <pc:sldChg chg="addSp delSp modSp mod modClrScheme chgLayout">
        <pc:chgData name="Nathan Clouse" userId="60190519-0423-46ec-ac65-f82d83ecfd9c" providerId="ADAL" clId="{84BABFD7-7C8C-48EF-93C6-76BBACDB750B}" dt="2024-08-24T20:53:06.170" v="956" actId="313"/>
        <pc:sldMkLst>
          <pc:docMk/>
          <pc:sldMk cId="1336057404" sldId="276"/>
        </pc:sldMkLst>
        <pc:spChg chg="mod ord">
          <ac:chgData name="Nathan Clouse" userId="60190519-0423-46ec-ac65-f82d83ecfd9c" providerId="ADAL" clId="{84BABFD7-7C8C-48EF-93C6-76BBACDB750B}" dt="2024-08-24T20:45:04.406" v="490" actId="700"/>
          <ac:spMkLst>
            <pc:docMk/>
            <pc:sldMk cId="1336057404" sldId="276"/>
            <ac:spMk id="2" creationId="{7FCE4B93-741C-C2C5-4CC5-3F5D64994CD7}"/>
          </ac:spMkLst>
        </pc:spChg>
        <pc:spChg chg="del mod ord">
          <ac:chgData name="Nathan Clouse" userId="60190519-0423-46ec-ac65-f82d83ecfd9c" providerId="ADAL" clId="{84BABFD7-7C8C-48EF-93C6-76BBACDB750B}" dt="2024-08-24T20:45:04.406" v="490" actId="700"/>
          <ac:spMkLst>
            <pc:docMk/>
            <pc:sldMk cId="1336057404" sldId="276"/>
            <ac:spMk id="3" creationId="{6B1011E9-986D-086D-6916-4789F942EFBC}"/>
          </ac:spMkLst>
        </pc:spChg>
        <pc:spChg chg="del mod ord">
          <ac:chgData name="Nathan Clouse" userId="60190519-0423-46ec-ac65-f82d83ecfd9c" providerId="ADAL" clId="{84BABFD7-7C8C-48EF-93C6-76BBACDB750B}" dt="2024-08-24T20:45:04.406" v="490" actId="700"/>
          <ac:spMkLst>
            <pc:docMk/>
            <pc:sldMk cId="1336057404" sldId="276"/>
            <ac:spMk id="4" creationId="{918E8605-40B5-E7FB-9254-E3B82B74652B}"/>
          </ac:spMkLst>
        </pc:spChg>
        <pc:spChg chg="del">
          <ac:chgData name="Nathan Clouse" userId="60190519-0423-46ec-ac65-f82d83ecfd9c" providerId="ADAL" clId="{84BABFD7-7C8C-48EF-93C6-76BBACDB750B}" dt="2024-08-24T20:45:04.406" v="490" actId="700"/>
          <ac:spMkLst>
            <pc:docMk/>
            <pc:sldMk cId="1336057404" sldId="276"/>
            <ac:spMk id="5" creationId="{3456DB60-E6B6-2C59-A1D6-D44B7F2831D9}"/>
          </ac:spMkLst>
        </pc:spChg>
        <pc:spChg chg="del">
          <ac:chgData name="Nathan Clouse" userId="60190519-0423-46ec-ac65-f82d83ecfd9c" providerId="ADAL" clId="{84BABFD7-7C8C-48EF-93C6-76BBACDB750B}" dt="2024-08-24T20:45:04.406" v="490" actId="700"/>
          <ac:spMkLst>
            <pc:docMk/>
            <pc:sldMk cId="1336057404" sldId="276"/>
            <ac:spMk id="6" creationId="{50C34438-0224-5517-FEFD-AD925C5EE026}"/>
          </ac:spMkLst>
        </pc:spChg>
        <pc:spChg chg="del">
          <ac:chgData name="Nathan Clouse" userId="60190519-0423-46ec-ac65-f82d83ecfd9c" providerId="ADAL" clId="{84BABFD7-7C8C-48EF-93C6-76BBACDB750B}" dt="2024-08-24T20:45:04.406" v="490" actId="700"/>
          <ac:spMkLst>
            <pc:docMk/>
            <pc:sldMk cId="1336057404" sldId="276"/>
            <ac:spMk id="7" creationId="{06A86C18-0292-A3C4-518F-6B6CB374EC57}"/>
          </ac:spMkLst>
        </pc:spChg>
        <pc:spChg chg="add mod ord">
          <ac:chgData name="Nathan Clouse" userId="60190519-0423-46ec-ac65-f82d83ecfd9c" providerId="ADAL" clId="{84BABFD7-7C8C-48EF-93C6-76BBACDB750B}" dt="2024-08-24T20:53:06.170" v="956" actId="313"/>
          <ac:spMkLst>
            <pc:docMk/>
            <pc:sldMk cId="1336057404" sldId="276"/>
            <ac:spMk id="8" creationId="{891B1928-59A1-57CB-EF67-85AB048EE879}"/>
          </ac:spMkLst>
        </pc:spChg>
        <pc:spChg chg="add mod ord">
          <ac:chgData name="Nathan Clouse" userId="60190519-0423-46ec-ac65-f82d83ecfd9c" providerId="ADAL" clId="{84BABFD7-7C8C-48EF-93C6-76BBACDB750B}" dt="2024-08-24T20:45:04.406" v="490" actId="700"/>
          <ac:spMkLst>
            <pc:docMk/>
            <pc:sldMk cId="1336057404" sldId="276"/>
            <ac:spMk id="9" creationId="{CA419EAD-C97B-4FA6-F73E-AE6345537A63}"/>
          </ac:spMkLst>
        </pc:spChg>
      </pc:sldChg>
      <pc:sldChg chg="addSp delSp modSp mod modClrScheme chgLayout">
        <pc:chgData name="Nathan Clouse" userId="60190519-0423-46ec-ac65-f82d83ecfd9c" providerId="ADAL" clId="{84BABFD7-7C8C-48EF-93C6-76BBACDB750B}" dt="2024-08-24T20:55:29.669" v="1044" actId="20577"/>
        <pc:sldMkLst>
          <pc:docMk/>
          <pc:sldMk cId="3263057451" sldId="277"/>
        </pc:sldMkLst>
        <pc:spChg chg="del mod ord">
          <ac:chgData name="Nathan Clouse" userId="60190519-0423-46ec-ac65-f82d83ecfd9c" providerId="ADAL" clId="{84BABFD7-7C8C-48EF-93C6-76BBACDB750B}" dt="2024-08-24T20:54:57.923" v="985" actId="700"/>
          <ac:spMkLst>
            <pc:docMk/>
            <pc:sldMk cId="3263057451" sldId="277"/>
            <ac:spMk id="2" creationId="{B30BF8CB-0A7D-9655-2B3D-50798B171303}"/>
          </ac:spMkLst>
        </pc:spChg>
        <pc:spChg chg="del mod ord">
          <ac:chgData name="Nathan Clouse" userId="60190519-0423-46ec-ac65-f82d83ecfd9c" providerId="ADAL" clId="{84BABFD7-7C8C-48EF-93C6-76BBACDB750B}" dt="2024-08-24T20:54:57.923" v="985" actId="700"/>
          <ac:spMkLst>
            <pc:docMk/>
            <pc:sldMk cId="3263057451" sldId="277"/>
            <ac:spMk id="3" creationId="{53CF0557-59B1-A35B-B115-47F1B498BEEA}"/>
          </ac:spMkLst>
        </pc:spChg>
        <pc:spChg chg="del mod ord">
          <ac:chgData name="Nathan Clouse" userId="60190519-0423-46ec-ac65-f82d83ecfd9c" providerId="ADAL" clId="{84BABFD7-7C8C-48EF-93C6-76BBACDB750B}" dt="2024-08-24T20:54:57.923" v="985" actId="700"/>
          <ac:spMkLst>
            <pc:docMk/>
            <pc:sldMk cId="3263057451" sldId="277"/>
            <ac:spMk id="4" creationId="{358F4B23-F3ED-1713-7E0B-1D5F4B5C74BC}"/>
          </ac:spMkLst>
        </pc:spChg>
        <pc:spChg chg="del">
          <ac:chgData name="Nathan Clouse" userId="60190519-0423-46ec-ac65-f82d83ecfd9c" providerId="ADAL" clId="{84BABFD7-7C8C-48EF-93C6-76BBACDB750B}" dt="2024-08-24T20:54:57.923" v="985" actId="700"/>
          <ac:spMkLst>
            <pc:docMk/>
            <pc:sldMk cId="3263057451" sldId="277"/>
            <ac:spMk id="5" creationId="{4BCCE743-98ED-D856-FBA5-CAFC452F6A19}"/>
          </ac:spMkLst>
        </pc:spChg>
        <pc:spChg chg="del">
          <ac:chgData name="Nathan Clouse" userId="60190519-0423-46ec-ac65-f82d83ecfd9c" providerId="ADAL" clId="{84BABFD7-7C8C-48EF-93C6-76BBACDB750B}" dt="2024-08-24T20:54:57.923" v="985" actId="700"/>
          <ac:spMkLst>
            <pc:docMk/>
            <pc:sldMk cId="3263057451" sldId="277"/>
            <ac:spMk id="6" creationId="{0F8EDB41-9F4D-73E4-2419-929041D3D3C7}"/>
          </ac:spMkLst>
        </pc:spChg>
        <pc:spChg chg="add mod ord">
          <ac:chgData name="Nathan Clouse" userId="60190519-0423-46ec-ac65-f82d83ecfd9c" providerId="ADAL" clId="{84BABFD7-7C8C-48EF-93C6-76BBACDB750B}" dt="2024-08-24T20:55:29.669" v="1044" actId="20577"/>
          <ac:spMkLst>
            <pc:docMk/>
            <pc:sldMk cId="3263057451" sldId="277"/>
            <ac:spMk id="7" creationId="{A0C0C60B-A683-9494-8B92-24DD7A82745B}"/>
          </ac:spMkLst>
        </pc:spChg>
        <pc:spChg chg="add mod ord">
          <ac:chgData name="Nathan Clouse" userId="60190519-0423-46ec-ac65-f82d83ecfd9c" providerId="ADAL" clId="{84BABFD7-7C8C-48EF-93C6-76BBACDB750B}" dt="2024-08-24T20:54:57.923" v="985" actId="700"/>
          <ac:spMkLst>
            <pc:docMk/>
            <pc:sldMk cId="3263057451" sldId="277"/>
            <ac:spMk id="8" creationId="{CCA1858E-4546-C450-5C8D-668A04007D9C}"/>
          </ac:spMkLst>
        </pc:spChg>
        <pc:spChg chg="add mod ord">
          <ac:chgData name="Nathan Clouse" userId="60190519-0423-46ec-ac65-f82d83ecfd9c" providerId="ADAL" clId="{84BABFD7-7C8C-48EF-93C6-76BBACDB750B}" dt="2024-08-24T20:54:57.923" v="985" actId="700"/>
          <ac:spMkLst>
            <pc:docMk/>
            <pc:sldMk cId="3263057451" sldId="277"/>
            <ac:spMk id="9" creationId="{E163A243-F4C6-A962-300B-168B34F30929}"/>
          </ac:spMkLst>
        </pc:spChg>
      </pc:sldChg>
      <pc:sldChg chg="modSp new mod">
        <pc:chgData name="Nathan Clouse" userId="60190519-0423-46ec-ac65-f82d83ecfd9c" providerId="ADAL" clId="{84BABFD7-7C8C-48EF-93C6-76BBACDB750B}" dt="2024-08-25T15:04:41.699" v="1558" actId="20577"/>
        <pc:sldMkLst>
          <pc:docMk/>
          <pc:sldMk cId="2466326468" sldId="279"/>
        </pc:sldMkLst>
        <pc:spChg chg="mod">
          <ac:chgData name="Nathan Clouse" userId="60190519-0423-46ec-ac65-f82d83ecfd9c" providerId="ADAL" clId="{84BABFD7-7C8C-48EF-93C6-76BBACDB750B}" dt="2024-08-24T20:27:36.168" v="240" actId="20577"/>
          <ac:spMkLst>
            <pc:docMk/>
            <pc:sldMk cId="2466326468" sldId="279"/>
            <ac:spMk id="2" creationId="{0C8CFB23-1908-C549-23A6-DC4F0FE4E3CE}"/>
          </ac:spMkLst>
        </pc:spChg>
        <pc:spChg chg="mod">
          <ac:chgData name="Nathan Clouse" userId="60190519-0423-46ec-ac65-f82d83ecfd9c" providerId="ADAL" clId="{84BABFD7-7C8C-48EF-93C6-76BBACDB750B}" dt="2024-08-25T15:04:41.699" v="1558" actId="20577"/>
          <ac:spMkLst>
            <pc:docMk/>
            <pc:sldMk cId="2466326468" sldId="279"/>
            <ac:spMk id="3" creationId="{6EE0472B-5593-BCBD-E896-26AB1DDAF203}"/>
          </ac:spMkLst>
        </pc:spChg>
      </pc:sldChg>
      <pc:sldChg chg="addSp delSp modSp new mod modClrScheme chgLayout">
        <pc:chgData name="Nathan Clouse" userId="60190519-0423-46ec-ac65-f82d83ecfd9c" providerId="ADAL" clId="{84BABFD7-7C8C-48EF-93C6-76BBACDB750B}" dt="2024-08-24T20:28:08.469" v="258"/>
        <pc:sldMkLst>
          <pc:docMk/>
          <pc:sldMk cId="2639539805" sldId="280"/>
        </pc:sldMkLst>
        <pc:spChg chg="del mod ord">
          <ac:chgData name="Nathan Clouse" userId="60190519-0423-46ec-ac65-f82d83ecfd9c" providerId="ADAL" clId="{84BABFD7-7C8C-48EF-93C6-76BBACDB750B}" dt="2024-08-24T20:27:50.287" v="242" actId="700"/>
          <ac:spMkLst>
            <pc:docMk/>
            <pc:sldMk cId="2639539805" sldId="280"/>
            <ac:spMk id="2" creationId="{272D324A-2E0A-79D2-61F7-B4692F173681}"/>
          </ac:spMkLst>
        </pc:spChg>
        <pc:spChg chg="del mod ord">
          <ac:chgData name="Nathan Clouse" userId="60190519-0423-46ec-ac65-f82d83ecfd9c" providerId="ADAL" clId="{84BABFD7-7C8C-48EF-93C6-76BBACDB750B}" dt="2024-08-24T20:27:50.287" v="242" actId="700"/>
          <ac:spMkLst>
            <pc:docMk/>
            <pc:sldMk cId="2639539805" sldId="280"/>
            <ac:spMk id="3" creationId="{0768A04E-A99F-46E7-D7EA-E82ED28BCDC0}"/>
          </ac:spMkLst>
        </pc:spChg>
        <pc:spChg chg="del mod ord">
          <ac:chgData name="Nathan Clouse" userId="60190519-0423-46ec-ac65-f82d83ecfd9c" providerId="ADAL" clId="{84BABFD7-7C8C-48EF-93C6-76BBACDB750B}" dt="2024-08-24T20:27:50.287" v="242" actId="700"/>
          <ac:spMkLst>
            <pc:docMk/>
            <pc:sldMk cId="2639539805" sldId="280"/>
            <ac:spMk id="4" creationId="{5D82171E-157C-030A-0EC8-7E2BB2E9B199}"/>
          </ac:spMkLst>
        </pc:spChg>
        <pc:spChg chg="add mod ord">
          <ac:chgData name="Nathan Clouse" userId="60190519-0423-46ec-ac65-f82d83ecfd9c" providerId="ADAL" clId="{84BABFD7-7C8C-48EF-93C6-76BBACDB750B}" dt="2024-08-24T20:27:55.193" v="257" actId="20577"/>
          <ac:spMkLst>
            <pc:docMk/>
            <pc:sldMk cId="2639539805" sldId="280"/>
            <ac:spMk id="5" creationId="{3DD54018-EB07-3BA2-2496-4C2F49F2B895}"/>
          </ac:spMkLst>
        </pc:spChg>
        <pc:spChg chg="add mod ord">
          <ac:chgData name="Nathan Clouse" userId="60190519-0423-46ec-ac65-f82d83ecfd9c" providerId="ADAL" clId="{84BABFD7-7C8C-48EF-93C6-76BBACDB750B}" dt="2024-08-24T20:28:08.469" v="258"/>
          <ac:spMkLst>
            <pc:docMk/>
            <pc:sldMk cId="2639539805" sldId="280"/>
            <ac:spMk id="6" creationId="{A07C1420-E397-DFDB-8135-7C908E7BE10E}"/>
          </ac:spMkLst>
        </pc:spChg>
        <pc:spChg chg="add mod ord">
          <ac:chgData name="Nathan Clouse" userId="60190519-0423-46ec-ac65-f82d83ecfd9c" providerId="ADAL" clId="{84BABFD7-7C8C-48EF-93C6-76BBACDB750B}" dt="2024-08-24T20:27:50.287" v="242" actId="700"/>
          <ac:spMkLst>
            <pc:docMk/>
            <pc:sldMk cId="2639539805" sldId="280"/>
            <ac:spMk id="7" creationId="{7EED0CF6-B11C-E1C2-B5A3-EC8DF0C02F32}"/>
          </ac:spMkLst>
        </pc:spChg>
      </pc:sldChg>
      <pc:sldChg chg="modSp new mod ord">
        <pc:chgData name="Nathan Clouse" userId="60190519-0423-46ec-ac65-f82d83ecfd9c" providerId="ADAL" clId="{84BABFD7-7C8C-48EF-93C6-76BBACDB750B}" dt="2024-08-27T21:01:48.309" v="2730" actId="313"/>
        <pc:sldMkLst>
          <pc:docMk/>
          <pc:sldMk cId="288745576" sldId="281"/>
        </pc:sldMkLst>
        <pc:spChg chg="mod">
          <ac:chgData name="Nathan Clouse" userId="60190519-0423-46ec-ac65-f82d83ecfd9c" providerId="ADAL" clId="{84BABFD7-7C8C-48EF-93C6-76BBACDB750B}" dt="2024-08-24T20:28:17.312" v="282" actId="20577"/>
          <ac:spMkLst>
            <pc:docMk/>
            <pc:sldMk cId="288745576" sldId="281"/>
            <ac:spMk id="2" creationId="{83A138D6-8846-5A9B-AAA8-16F9CC1AEC82}"/>
          </ac:spMkLst>
        </pc:spChg>
        <pc:spChg chg="mod">
          <ac:chgData name="Nathan Clouse" userId="60190519-0423-46ec-ac65-f82d83ecfd9c" providerId="ADAL" clId="{84BABFD7-7C8C-48EF-93C6-76BBACDB750B}" dt="2024-08-27T21:01:48.309" v="2730" actId="313"/>
          <ac:spMkLst>
            <pc:docMk/>
            <pc:sldMk cId="288745576" sldId="281"/>
            <ac:spMk id="3" creationId="{C8C6ECD3-354E-A201-6508-F58CCED8728C}"/>
          </ac:spMkLst>
        </pc:spChg>
      </pc:sldChg>
      <pc:sldChg chg="modSp new mod">
        <pc:chgData name="Nathan Clouse" userId="60190519-0423-46ec-ac65-f82d83ecfd9c" providerId="ADAL" clId="{84BABFD7-7C8C-48EF-93C6-76BBACDB750B}" dt="2024-08-24T20:29:11.566" v="292"/>
        <pc:sldMkLst>
          <pc:docMk/>
          <pc:sldMk cId="338728483" sldId="282"/>
        </pc:sldMkLst>
        <pc:spChg chg="mod">
          <ac:chgData name="Nathan Clouse" userId="60190519-0423-46ec-ac65-f82d83ecfd9c" providerId="ADAL" clId="{84BABFD7-7C8C-48EF-93C6-76BBACDB750B}" dt="2024-08-24T20:28:57.215" v="291" actId="20577"/>
          <ac:spMkLst>
            <pc:docMk/>
            <pc:sldMk cId="338728483" sldId="282"/>
            <ac:spMk id="2" creationId="{2948700A-171A-5EA6-E6E2-EEB646FD5A67}"/>
          </ac:spMkLst>
        </pc:spChg>
        <pc:spChg chg="mod">
          <ac:chgData name="Nathan Clouse" userId="60190519-0423-46ec-ac65-f82d83ecfd9c" providerId="ADAL" clId="{84BABFD7-7C8C-48EF-93C6-76BBACDB750B}" dt="2024-08-24T20:29:11.566" v="292"/>
          <ac:spMkLst>
            <pc:docMk/>
            <pc:sldMk cId="338728483" sldId="282"/>
            <ac:spMk id="3" creationId="{074CD5BE-1354-B790-705A-29F65C032ED2}"/>
          </ac:spMkLst>
        </pc:spChg>
      </pc:sldChg>
      <pc:sldChg chg="modSp new mod">
        <pc:chgData name="Nathan Clouse" userId="60190519-0423-46ec-ac65-f82d83ecfd9c" providerId="ADAL" clId="{84BABFD7-7C8C-48EF-93C6-76BBACDB750B}" dt="2024-08-25T18:40:58.965" v="2400" actId="20577"/>
        <pc:sldMkLst>
          <pc:docMk/>
          <pc:sldMk cId="1894666808" sldId="283"/>
        </pc:sldMkLst>
        <pc:spChg chg="mod">
          <ac:chgData name="Nathan Clouse" userId="60190519-0423-46ec-ac65-f82d83ecfd9c" providerId="ADAL" clId="{84BABFD7-7C8C-48EF-93C6-76BBACDB750B}" dt="2024-08-24T20:30:04.928" v="309" actId="20577"/>
          <ac:spMkLst>
            <pc:docMk/>
            <pc:sldMk cId="1894666808" sldId="283"/>
            <ac:spMk id="2" creationId="{864C97F0-22E6-1B5E-80CE-4494B54CAA46}"/>
          </ac:spMkLst>
        </pc:spChg>
        <pc:spChg chg="mod">
          <ac:chgData name="Nathan Clouse" userId="60190519-0423-46ec-ac65-f82d83ecfd9c" providerId="ADAL" clId="{84BABFD7-7C8C-48EF-93C6-76BBACDB750B}" dt="2024-08-25T18:40:58.965" v="2400" actId="20577"/>
          <ac:spMkLst>
            <pc:docMk/>
            <pc:sldMk cId="1894666808" sldId="283"/>
            <ac:spMk id="3" creationId="{2E8B27C7-77CE-F3C6-4A1B-907B5A390D90}"/>
          </ac:spMkLst>
        </pc:spChg>
      </pc:sldChg>
      <pc:sldChg chg="addSp delSp modSp new mod modClrScheme chgLayout">
        <pc:chgData name="Nathan Clouse" userId="60190519-0423-46ec-ac65-f82d83ecfd9c" providerId="ADAL" clId="{84BABFD7-7C8C-48EF-93C6-76BBACDB750B}" dt="2024-08-24T20:30:24.868" v="328"/>
        <pc:sldMkLst>
          <pc:docMk/>
          <pc:sldMk cId="502047718" sldId="284"/>
        </pc:sldMkLst>
        <pc:spChg chg="del mod ord">
          <ac:chgData name="Nathan Clouse" userId="60190519-0423-46ec-ac65-f82d83ecfd9c" providerId="ADAL" clId="{84BABFD7-7C8C-48EF-93C6-76BBACDB750B}" dt="2024-08-24T20:30:10.517" v="311" actId="700"/>
          <ac:spMkLst>
            <pc:docMk/>
            <pc:sldMk cId="502047718" sldId="284"/>
            <ac:spMk id="2" creationId="{9723191D-EEA5-C12F-F62F-A140AC060BF8}"/>
          </ac:spMkLst>
        </pc:spChg>
        <pc:spChg chg="del mod ord">
          <ac:chgData name="Nathan Clouse" userId="60190519-0423-46ec-ac65-f82d83ecfd9c" providerId="ADAL" clId="{84BABFD7-7C8C-48EF-93C6-76BBACDB750B}" dt="2024-08-24T20:30:10.517" v="311" actId="700"/>
          <ac:spMkLst>
            <pc:docMk/>
            <pc:sldMk cId="502047718" sldId="284"/>
            <ac:spMk id="3" creationId="{E9DFA550-444C-5257-6FA4-BCE4F4E76D1C}"/>
          </ac:spMkLst>
        </pc:spChg>
        <pc:spChg chg="del mod ord">
          <ac:chgData name="Nathan Clouse" userId="60190519-0423-46ec-ac65-f82d83ecfd9c" providerId="ADAL" clId="{84BABFD7-7C8C-48EF-93C6-76BBACDB750B}" dt="2024-08-24T20:30:10.517" v="311" actId="700"/>
          <ac:spMkLst>
            <pc:docMk/>
            <pc:sldMk cId="502047718" sldId="284"/>
            <ac:spMk id="4" creationId="{FD4F1EED-5D8E-7512-7047-67255AF9BD75}"/>
          </ac:spMkLst>
        </pc:spChg>
        <pc:spChg chg="add mod ord">
          <ac:chgData name="Nathan Clouse" userId="60190519-0423-46ec-ac65-f82d83ecfd9c" providerId="ADAL" clId="{84BABFD7-7C8C-48EF-93C6-76BBACDB750B}" dt="2024-08-24T20:30:15.680" v="327" actId="20577"/>
          <ac:spMkLst>
            <pc:docMk/>
            <pc:sldMk cId="502047718" sldId="284"/>
            <ac:spMk id="5" creationId="{089B3782-08B8-AEA1-FAD9-232608AA6024}"/>
          </ac:spMkLst>
        </pc:spChg>
        <pc:spChg chg="add mod ord">
          <ac:chgData name="Nathan Clouse" userId="60190519-0423-46ec-ac65-f82d83ecfd9c" providerId="ADAL" clId="{84BABFD7-7C8C-48EF-93C6-76BBACDB750B}" dt="2024-08-24T20:30:24.868" v="328"/>
          <ac:spMkLst>
            <pc:docMk/>
            <pc:sldMk cId="502047718" sldId="284"/>
            <ac:spMk id="6" creationId="{5C0A11DC-FBFF-CAEC-94C0-1CD876A5919C}"/>
          </ac:spMkLst>
        </pc:spChg>
        <pc:spChg chg="add mod ord">
          <ac:chgData name="Nathan Clouse" userId="60190519-0423-46ec-ac65-f82d83ecfd9c" providerId="ADAL" clId="{84BABFD7-7C8C-48EF-93C6-76BBACDB750B}" dt="2024-08-24T20:30:10.517" v="311" actId="700"/>
          <ac:spMkLst>
            <pc:docMk/>
            <pc:sldMk cId="502047718" sldId="284"/>
            <ac:spMk id="7" creationId="{D8344382-4A30-3056-E356-C1A0D0566946}"/>
          </ac:spMkLst>
        </pc:spChg>
      </pc:sldChg>
      <pc:sldChg chg="modSp new mod">
        <pc:chgData name="Nathan Clouse" userId="60190519-0423-46ec-ac65-f82d83ecfd9c" providerId="ADAL" clId="{84BABFD7-7C8C-48EF-93C6-76BBACDB750B}" dt="2024-08-25T18:43:04.400" v="2402" actId="27636"/>
        <pc:sldMkLst>
          <pc:docMk/>
          <pc:sldMk cId="2984454719" sldId="285"/>
        </pc:sldMkLst>
        <pc:spChg chg="mod">
          <ac:chgData name="Nathan Clouse" userId="60190519-0423-46ec-ac65-f82d83ecfd9c" providerId="ADAL" clId="{84BABFD7-7C8C-48EF-93C6-76BBACDB750B}" dt="2024-08-24T20:30:57.311" v="351" actId="20577"/>
          <ac:spMkLst>
            <pc:docMk/>
            <pc:sldMk cId="2984454719" sldId="285"/>
            <ac:spMk id="2" creationId="{7E86A8A8-6AC9-6639-9D62-B43BDCFF650A}"/>
          </ac:spMkLst>
        </pc:spChg>
        <pc:spChg chg="mod">
          <ac:chgData name="Nathan Clouse" userId="60190519-0423-46ec-ac65-f82d83ecfd9c" providerId="ADAL" clId="{84BABFD7-7C8C-48EF-93C6-76BBACDB750B}" dt="2024-08-25T18:43:04.400" v="2402" actId="27636"/>
          <ac:spMkLst>
            <pc:docMk/>
            <pc:sldMk cId="2984454719" sldId="285"/>
            <ac:spMk id="3" creationId="{01C18A9F-04B4-60DC-CE90-B060C1BEB4CF}"/>
          </ac:spMkLst>
        </pc:spChg>
      </pc:sldChg>
      <pc:sldChg chg="addSp delSp modSp new mod modClrScheme chgLayout">
        <pc:chgData name="Nathan Clouse" userId="60190519-0423-46ec-ac65-f82d83ecfd9c" providerId="ADAL" clId="{84BABFD7-7C8C-48EF-93C6-76BBACDB750B}" dt="2024-08-25T18:46:07.596" v="2536" actId="20577"/>
        <pc:sldMkLst>
          <pc:docMk/>
          <pc:sldMk cId="873313663" sldId="286"/>
        </pc:sldMkLst>
        <pc:spChg chg="mod ord">
          <ac:chgData name="Nathan Clouse" userId="60190519-0423-46ec-ac65-f82d83ecfd9c" providerId="ADAL" clId="{84BABFD7-7C8C-48EF-93C6-76BBACDB750B}" dt="2024-08-24T20:32:11.321" v="378" actId="700"/>
          <ac:spMkLst>
            <pc:docMk/>
            <pc:sldMk cId="873313663" sldId="286"/>
            <ac:spMk id="2" creationId="{511DB470-6E18-3A88-ADA5-253391034C0B}"/>
          </ac:spMkLst>
        </pc:spChg>
        <pc:spChg chg="del mod ord">
          <ac:chgData name="Nathan Clouse" userId="60190519-0423-46ec-ac65-f82d83ecfd9c" providerId="ADAL" clId="{84BABFD7-7C8C-48EF-93C6-76BBACDB750B}" dt="2024-08-24T20:32:11.321" v="378" actId="700"/>
          <ac:spMkLst>
            <pc:docMk/>
            <pc:sldMk cId="873313663" sldId="286"/>
            <ac:spMk id="3" creationId="{AD14C0CD-F824-18C2-FED8-90B4FEF838F3}"/>
          </ac:spMkLst>
        </pc:spChg>
        <pc:spChg chg="del mod ord">
          <ac:chgData name="Nathan Clouse" userId="60190519-0423-46ec-ac65-f82d83ecfd9c" providerId="ADAL" clId="{84BABFD7-7C8C-48EF-93C6-76BBACDB750B}" dt="2024-08-24T20:32:11.321" v="378" actId="700"/>
          <ac:spMkLst>
            <pc:docMk/>
            <pc:sldMk cId="873313663" sldId="286"/>
            <ac:spMk id="4" creationId="{46408F95-EC1F-D2A9-3DC3-C4ACED5CB70E}"/>
          </ac:spMkLst>
        </pc:spChg>
        <pc:spChg chg="add mod ord">
          <ac:chgData name="Nathan Clouse" userId="60190519-0423-46ec-ac65-f82d83ecfd9c" providerId="ADAL" clId="{84BABFD7-7C8C-48EF-93C6-76BBACDB750B}" dt="2024-08-24T20:32:11.321" v="378" actId="700"/>
          <ac:spMkLst>
            <pc:docMk/>
            <pc:sldMk cId="873313663" sldId="286"/>
            <ac:spMk id="5" creationId="{DD763D7F-896E-06AB-974D-754220ECC129}"/>
          </ac:spMkLst>
        </pc:spChg>
        <pc:spChg chg="add mod ord">
          <ac:chgData name="Nathan Clouse" userId="60190519-0423-46ec-ac65-f82d83ecfd9c" providerId="ADAL" clId="{84BABFD7-7C8C-48EF-93C6-76BBACDB750B}" dt="2024-08-25T18:46:07.596" v="2536" actId="20577"/>
          <ac:spMkLst>
            <pc:docMk/>
            <pc:sldMk cId="873313663" sldId="286"/>
            <ac:spMk id="6" creationId="{00C277F7-3A7D-1A7D-0D4E-EAD22A4F8573}"/>
          </ac:spMkLst>
        </pc:spChg>
        <pc:spChg chg="add mod ord">
          <ac:chgData name="Nathan Clouse" userId="60190519-0423-46ec-ac65-f82d83ecfd9c" providerId="ADAL" clId="{84BABFD7-7C8C-48EF-93C6-76BBACDB750B}" dt="2024-08-24T20:32:11.321" v="378" actId="700"/>
          <ac:spMkLst>
            <pc:docMk/>
            <pc:sldMk cId="873313663" sldId="286"/>
            <ac:spMk id="7" creationId="{CEDDF83B-8868-E8B5-21CD-AD1ED0678C58}"/>
          </ac:spMkLst>
        </pc:spChg>
        <pc:spChg chg="add mod ord">
          <ac:chgData name="Nathan Clouse" userId="60190519-0423-46ec-ac65-f82d83ecfd9c" providerId="ADAL" clId="{84BABFD7-7C8C-48EF-93C6-76BBACDB750B}" dt="2024-08-24T20:32:11.321" v="378" actId="700"/>
          <ac:spMkLst>
            <pc:docMk/>
            <pc:sldMk cId="873313663" sldId="286"/>
            <ac:spMk id="8" creationId="{6855CB2D-E19D-5E76-DF5B-DBB44ECD9E42}"/>
          </ac:spMkLst>
        </pc:spChg>
      </pc:sldChg>
      <pc:sldChg chg="addSp delSp modSp new del mod modClrScheme chgLayout">
        <pc:chgData name="Nathan Clouse" userId="60190519-0423-46ec-ac65-f82d83ecfd9c" providerId="ADAL" clId="{84BABFD7-7C8C-48EF-93C6-76BBACDB750B}" dt="2024-08-25T19:53:10.593" v="2542" actId="47"/>
        <pc:sldMkLst>
          <pc:docMk/>
          <pc:sldMk cId="1747246518" sldId="287"/>
        </pc:sldMkLst>
        <pc:spChg chg="del mod ord">
          <ac:chgData name="Nathan Clouse" userId="60190519-0423-46ec-ac65-f82d83ecfd9c" providerId="ADAL" clId="{84BABFD7-7C8C-48EF-93C6-76BBACDB750B}" dt="2024-08-24T20:35:08.173" v="380" actId="700"/>
          <ac:spMkLst>
            <pc:docMk/>
            <pc:sldMk cId="1747246518" sldId="287"/>
            <ac:spMk id="2" creationId="{784C561C-6325-728A-28C5-E9F1B149967F}"/>
          </ac:spMkLst>
        </pc:spChg>
        <pc:spChg chg="del mod ord">
          <ac:chgData name="Nathan Clouse" userId="60190519-0423-46ec-ac65-f82d83ecfd9c" providerId="ADAL" clId="{84BABFD7-7C8C-48EF-93C6-76BBACDB750B}" dt="2024-08-24T20:35:08.173" v="380" actId="700"/>
          <ac:spMkLst>
            <pc:docMk/>
            <pc:sldMk cId="1747246518" sldId="287"/>
            <ac:spMk id="3" creationId="{ED2C04BC-B20F-361F-0C38-85B4742A2C40}"/>
          </ac:spMkLst>
        </pc:spChg>
        <pc:spChg chg="del mod ord">
          <ac:chgData name="Nathan Clouse" userId="60190519-0423-46ec-ac65-f82d83ecfd9c" providerId="ADAL" clId="{84BABFD7-7C8C-48EF-93C6-76BBACDB750B}" dt="2024-08-24T20:35:08.173" v="380" actId="700"/>
          <ac:spMkLst>
            <pc:docMk/>
            <pc:sldMk cId="1747246518" sldId="287"/>
            <ac:spMk id="4" creationId="{54D30CC3-DDAB-F1F0-9CBE-E1201E921D93}"/>
          </ac:spMkLst>
        </pc:spChg>
        <pc:spChg chg="del mod ord">
          <ac:chgData name="Nathan Clouse" userId="60190519-0423-46ec-ac65-f82d83ecfd9c" providerId="ADAL" clId="{84BABFD7-7C8C-48EF-93C6-76BBACDB750B}" dt="2024-08-24T20:35:08.173" v="380" actId="700"/>
          <ac:spMkLst>
            <pc:docMk/>
            <pc:sldMk cId="1747246518" sldId="287"/>
            <ac:spMk id="5" creationId="{C1577189-FC9D-03BC-4877-76A1DBC375C3}"/>
          </ac:spMkLst>
        </pc:spChg>
        <pc:spChg chg="del mod ord">
          <ac:chgData name="Nathan Clouse" userId="60190519-0423-46ec-ac65-f82d83ecfd9c" providerId="ADAL" clId="{84BABFD7-7C8C-48EF-93C6-76BBACDB750B}" dt="2024-08-24T20:35:08.173" v="380" actId="700"/>
          <ac:spMkLst>
            <pc:docMk/>
            <pc:sldMk cId="1747246518" sldId="287"/>
            <ac:spMk id="6" creationId="{1403ABCA-F17B-7B5A-DFA4-70355966D059}"/>
          </ac:spMkLst>
        </pc:spChg>
        <pc:spChg chg="add mod ord">
          <ac:chgData name="Nathan Clouse" userId="60190519-0423-46ec-ac65-f82d83ecfd9c" providerId="ADAL" clId="{84BABFD7-7C8C-48EF-93C6-76BBACDB750B}" dt="2024-08-24T20:37:39.611" v="430" actId="700"/>
          <ac:spMkLst>
            <pc:docMk/>
            <pc:sldMk cId="1747246518" sldId="287"/>
            <ac:spMk id="7" creationId="{E38CB8AF-77FB-7FF2-1663-AACCBF20CBCE}"/>
          </ac:spMkLst>
        </pc:spChg>
        <pc:spChg chg="add del mod ord">
          <ac:chgData name="Nathan Clouse" userId="60190519-0423-46ec-ac65-f82d83ecfd9c" providerId="ADAL" clId="{84BABFD7-7C8C-48EF-93C6-76BBACDB750B}" dt="2024-08-24T20:37:39.611" v="430" actId="700"/>
          <ac:spMkLst>
            <pc:docMk/>
            <pc:sldMk cId="1747246518" sldId="287"/>
            <ac:spMk id="8" creationId="{24458F1C-7BDE-B2AD-E1BE-7F044F7118E2}"/>
          </ac:spMkLst>
        </pc:spChg>
        <pc:spChg chg="add del mod ord">
          <ac:chgData name="Nathan Clouse" userId="60190519-0423-46ec-ac65-f82d83ecfd9c" providerId="ADAL" clId="{84BABFD7-7C8C-48EF-93C6-76BBACDB750B}" dt="2024-08-24T20:37:39.611" v="430" actId="700"/>
          <ac:spMkLst>
            <pc:docMk/>
            <pc:sldMk cId="1747246518" sldId="287"/>
            <ac:spMk id="9" creationId="{4FF26059-82E9-B0DA-B981-E0CEE1396D13}"/>
          </ac:spMkLst>
        </pc:spChg>
        <pc:spChg chg="add del mod ord">
          <ac:chgData name="Nathan Clouse" userId="60190519-0423-46ec-ac65-f82d83ecfd9c" providerId="ADAL" clId="{84BABFD7-7C8C-48EF-93C6-76BBACDB750B}" dt="2024-08-24T20:37:39.611" v="430" actId="700"/>
          <ac:spMkLst>
            <pc:docMk/>
            <pc:sldMk cId="1747246518" sldId="287"/>
            <ac:spMk id="10" creationId="{2C474951-7463-321A-D130-68EA08E7F49B}"/>
          </ac:spMkLst>
        </pc:spChg>
        <pc:spChg chg="add del mod ord">
          <ac:chgData name="Nathan Clouse" userId="60190519-0423-46ec-ac65-f82d83ecfd9c" providerId="ADAL" clId="{84BABFD7-7C8C-48EF-93C6-76BBACDB750B}" dt="2024-08-24T20:37:39.611" v="430" actId="700"/>
          <ac:spMkLst>
            <pc:docMk/>
            <pc:sldMk cId="1747246518" sldId="287"/>
            <ac:spMk id="11" creationId="{85CDAED6-D074-7006-B7DA-5081EAA815A9}"/>
          </ac:spMkLst>
        </pc:spChg>
        <pc:spChg chg="add mod ord">
          <ac:chgData name="Nathan Clouse" userId="60190519-0423-46ec-ac65-f82d83ecfd9c" providerId="ADAL" clId="{84BABFD7-7C8C-48EF-93C6-76BBACDB750B}" dt="2024-08-24T20:37:39.611" v="430" actId="700"/>
          <ac:spMkLst>
            <pc:docMk/>
            <pc:sldMk cId="1747246518" sldId="287"/>
            <ac:spMk id="12" creationId="{DCDD9032-C565-EE6F-933E-6A99455C942C}"/>
          </ac:spMkLst>
        </pc:spChg>
        <pc:spChg chg="add mod ord">
          <ac:chgData name="Nathan Clouse" userId="60190519-0423-46ec-ac65-f82d83ecfd9c" providerId="ADAL" clId="{84BABFD7-7C8C-48EF-93C6-76BBACDB750B}" dt="2024-08-24T20:37:39.611" v="430" actId="700"/>
          <ac:spMkLst>
            <pc:docMk/>
            <pc:sldMk cId="1747246518" sldId="287"/>
            <ac:spMk id="13" creationId="{6B83E5C0-A271-5238-502E-EB9DEC4D3B72}"/>
          </ac:spMkLst>
        </pc:spChg>
      </pc:sldChg>
      <pc:sldChg chg="addSp modSp new mod">
        <pc:chgData name="Nathan Clouse" userId="60190519-0423-46ec-ac65-f82d83ecfd9c" providerId="ADAL" clId="{84BABFD7-7C8C-48EF-93C6-76BBACDB750B}" dt="2024-08-25T19:48:12.655" v="2540" actId="1076"/>
        <pc:sldMkLst>
          <pc:docMk/>
          <pc:sldMk cId="3317907975" sldId="288"/>
        </pc:sldMkLst>
        <pc:spChg chg="mod">
          <ac:chgData name="Nathan Clouse" userId="60190519-0423-46ec-ac65-f82d83ecfd9c" providerId="ADAL" clId="{84BABFD7-7C8C-48EF-93C6-76BBACDB750B}" dt="2024-08-24T20:35:35.143" v="429" actId="20577"/>
          <ac:spMkLst>
            <pc:docMk/>
            <pc:sldMk cId="3317907975" sldId="288"/>
            <ac:spMk id="4" creationId="{D6C56601-6778-B7E0-1EB4-301A1EC74921}"/>
          </ac:spMkLst>
        </pc:spChg>
        <pc:picChg chg="add mod">
          <ac:chgData name="Nathan Clouse" userId="60190519-0423-46ec-ac65-f82d83ecfd9c" providerId="ADAL" clId="{84BABFD7-7C8C-48EF-93C6-76BBACDB750B}" dt="2024-08-25T19:48:12.655" v="2540" actId="1076"/>
          <ac:picMkLst>
            <pc:docMk/>
            <pc:sldMk cId="3317907975" sldId="288"/>
            <ac:picMk id="8" creationId="{EEDB89FA-D362-92C4-8340-30789C2AFEB7}"/>
          </ac:picMkLst>
        </pc:picChg>
      </pc:sldChg>
      <pc:sldChg chg="addSp modSp add mod modAnim">
        <pc:chgData name="Nathan Clouse" userId="60190519-0423-46ec-ac65-f82d83ecfd9c" providerId="ADAL" clId="{84BABFD7-7C8C-48EF-93C6-76BBACDB750B}" dt="2024-08-25T19:55:00.212" v="2581" actId="20577"/>
        <pc:sldMkLst>
          <pc:docMk/>
          <pc:sldMk cId="2373119054" sldId="289"/>
        </pc:sldMkLst>
        <pc:spChg chg="add mod">
          <ac:chgData name="Nathan Clouse" userId="60190519-0423-46ec-ac65-f82d83ecfd9c" providerId="ADAL" clId="{84BABFD7-7C8C-48EF-93C6-76BBACDB750B}" dt="2024-08-25T19:54:05.701" v="2569" actId="20577"/>
          <ac:spMkLst>
            <pc:docMk/>
            <pc:sldMk cId="2373119054" sldId="289"/>
            <ac:spMk id="2" creationId="{39236B04-CDB6-8530-C0AD-EF8BB78D49EA}"/>
          </ac:spMkLst>
        </pc:spChg>
        <pc:spChg chg="add mod">
          <ac:chgData name="Nathan Clouse" userId="60190519-0423-46ec-ac65-f82d83ecfd9c" providerId="ADAL" clId="{84BABFD7-7C8C-48EF-93C6-76BBACDB750B}" dt="2024-08-25T19:55:00.212" v="2581" actId="20577"/>
          <ac:spMkLst>
            <pc:docMk/>
            <pc:sldMk cId="2373119054" sldId="289"/>
            <ac:spMk id="3" creationId="{9BBF94E7-F3B6-95CE-38D3-7DFB6B836F99}"/>
          </ac:spMkLst>
        </pc:spChg>
        <pc:spChg chg="mod">
          <ac:chgData name="Nathan Clouse" userId="60190519-0423-46ec-ac65-f82d83ecfd9c" providerId="ADAL" clId="{84BABFD7-7C8C-48EF-93C6-76BBACDB750B}" dt="2024-08-24T20:37:53.585" v="437"/>
          <ac:spMkLst>
            <pc:docMk/>
            <pc:sldMk cId="2373119054" sldId="289"/>
            <ac:spMk id="12" creationId="{DCDD9032-C565-EE6F-933E-6A99455C942C}"/>
          </ac:spMkLst>
        </pc:spChg>
      </pc:sldChg>
      <pc:sldChg chg="addSp modSp add mod modAnim">
        <pc:chgData name="Nathan Clouse" userId="60190519-0423-46ec-ac65-f82d83ecfd9c" providerId="ADAL" clId="{84BABFD7-7C8C-48EF-93C6-76BBACDB750B}" dt="2024-08-25T19:56:01.237" v="2642" actId="20577"/>
        <pc:sldMkLst>
          <pc:docMk/>
          <pc:sldMk cId="2739316482" sldId="290"/>
        </pc:sldMkLst>
        <pc:spChg chg="add mod">
          <ac:chgData name="Nathan Clouse" userId="60190519-0423-46ec-ac65-f82d83ecfd9c" providerId="ADAL" clId="{84BABFD7-7C8C-48EF-93C6-76BBACDB750B}" dt="2024-08-25T19:55:29.060" v="2603" actId="20577"/>
          <ac:spMkLst>
            <pc:docMk/>
            <pc:sldMk cId="2739316482" sldId="290"/>
            <ac:spMk id="2" creationId="{1EAC5C32-5213-FB00-B7CA-F2600A5E445E}"/>
          </ac:spMkLst>
        </pc:spChg>
        <pc:spChg chg="add mod">
          <ac:chgData name="Nathan Clouse" userId="60190519-0423-46ec-ac65-f82d83ecfd9c" providerId="ADAL" clId="{84BABFD7-7C8C-48EF-93C6-76BBACDB750B}" dt="2024-08-25T19:56:01.237" v="2642" actId="20577"/>
          <ac:spMkLst>
            <pc:docMk/>
            <pc:sldMk cId="2739316482" sldId="290"/>
            <ac:spMk id="3" creationId="{B64D7812-B702-C21A-6BE2-3768BACFEA36}"/>
          </ac:spMkLst>
        </pc:spChg>
        <pc:spChg chg="mod">
          <ac:chgData name="Nathan Clouse" userId="60190519-0423-46ec-ac65-f82d83ecfd9c" providerId="ADAL" clId="{84BABFD7-7C8C-48EF-93C6-76BBACDB750B}" dt="2024-08-24T20:38:40.711" v="438"/>
          <ac:spMkLst>
            <pc:docMk/>
            <pc:sldMk cId="2739316482" sldId="290"/>
            <ac:spMk id="12" creationId="{DCDD9032-C565-EE6F-933E-6A99455C942C}"/>
          </ac:spMkLst>
        </pc:spChg>
      </pc:sldChg>
      <pc:sldChg chg="modSp add mod">
        <pc:chgData name="Nathan Clouse" userId="60190519-0423-46ec-ac65-f82d83ecfd9c" providerId="ADAL" clId="{84BABFD7-7C8C-48EF-93C6-76BBACDB750B}" dt="2024-08-24T20:39:09.808" v="439"/>
        <pc:sldMkLst>
          <pc:docMk/>
          <pc:sldMk cId="1984543350" sldId="291"/>
        </pc:sldMkLst>
        <pc:spChg chg="mod">
          <ac:chgData name="Nathan Clouse" userId="60190519-0423-46ec-ac65-f82d83ecfd9c" providerId="ADAL" clId="{84BABFD7-7C8C-48EF-93C6-76BBACDB750B}" dt="2024-08-24T20:39:09.808" v="439"/>
          <ac:spMkLst>
            <pc:docMk/>
            <pc:sldMk cId="1984543350" sldId="291"/>
            <ac:spMk id="12" creationId="{DCDD9032-C565-EE6F-933E-6A99455C942C}"/>
          </ac:spMkLst>
        </pc:spChg>
      </pc:sldChg>
      <pc:sldChg chg="modSp add mod">
        <pc:chgData name="Nathan Clouse" userId="60190519-0423-46ec-ac65-f82d83ecfd9c" providerId="ADAL" clId="{84BABFD7-7C8C-48EF-93C6-76BBACDB750B}" dt="2024-08-24T20:39:50.456" v="445"/>
        <pc:sldMkLst>
          <pc:docMk/>
          <pc:sldMk cId="1427771527" sldId="292"/>
        </pc:sldMkLst>
        <pc:spChg chg="mod">
          <ac:chgData name="Nathan Clouse" userId="60190519-0423-46ec-ac65-f82d83ecfd9c" providerId="ADAL" clId="{84BABFD7-7C8C-48EF-93C6-76BBACDB750B}" dt="2024-08-24T20:39:50.456" v="445"/>
          <ac:spMkLst>
            <pc:docMk/>
            <pc:sldMk cId="1427771527" sldId="292"/>
            <ac:spMk id="12" creationId="{DCDD9032-C565-EE6F-933E-6A99455C942C}"/>
          </ac:spMkLst>
        </pc:spChg>
      </pc:sldChg>
      <pc:sldChg chg="addSp modSp add mod modAnim">
        <pc:chgData name="Nathan Clouse" userId="60190519-0423-46ec-ac65-f82d83ecfd9c" providerId="ADAL" clId="{84BABFD7-7C8C-48EF-93C6-76BBACDB750B}" dt="2024-08-25T19:57:55.436" v="2725" actId="20577"/>
        <pc:sldMkLst>
          <pc:docMk/>
          <pc:sldMk cId="310860245" sldId="293"/>
        </pc:sldMkLst>
        <pc:spChg chg="add mod">
          <ac:chgData name="Nathan Clouse" userId="60190519-0423-46ec-ac65-f82d83ecfd9c" providerId="ADAL" clId="{84BABFD7-7C8C-48EF-93C6-76BBACDB750B}" dt="2024-08-25T19:57:21.876" v="2673" actId="20577"/>
          <ac:spMkLst>
            <pc:docMk/>
            <pc:sldMk cId="310860245" sldId="293"/>
            <ac:spMk id="2" creationId="{01E83B13-99BD-C684-196F-2BC8DE0E0A26}"/>
          </ac:spMkLst>
        </pc:spChg>
        <pc:spChg chg="add mod">
          <ac:chgData name="Nathan Clouse" userId="60190519-0423-46ec-ac65-f82d83ecfd9c" providerId="ADAL" clId="{84BABFD7-7C8C-48EF-93C6-76BBACDB750B}" dt="2024-08-25T19:57:55.436" v="2725" actId="20577"/>
          <ac:spMkLst>
            <pc:docMk/>
            <pc:sldMk cId="310860245" sldId="293"/>
            <ac:spMk id="3" creationId="{BD22D0CA-83E4-8748-573E-043F84AC4019}"/>
          </ac:spMkLst>
        </pc:spChg>
        <pc:spChg chg="mod">
          <ac:chgData name="Nathan Clouse" userId="60190519-0423-46ec-ac65-f82d83ecfd9c" providerId="ADAL" clId="{84BABFD7-7C8C-48EF-93C6-76BBACDB750B}" dt="2024-08-24T20:40:08.872" v="450"/>
          <ac:spMkLst>
            <pc:docMk/>
            <pc:sldMk cId="310860245" sldId="293"/>
            <ac:spMk id="12" creationId="{DCDD9032-C565-EE6F-933E-6A99455C942C}"/>
          </ac:spMkLst>
        </pc:spChg>
      </pc:sldChg>
      <pc:sldChg chg="modSp add mod">
        <pc:chgData name="Nathan Clouse" userId="60190519-0423-46ec-ac65-f82d83ecfd9c" providerId="ADAL" clId="{84BABFD7-7C8C-48EF-93C6-76BBACDB750B}" dt="2024-08-24T20:40:20.896" v="451"/>
        <pc:sldMkLst>
          <pc:docMk/>
          <pc:sldMk cId="1042344502" sldId="294"/>
        </pc:sldMkLst>
        <pc:spChg chg="mod">
          <ac:chgData name="Nathan Clouse" userId="60190519-0423-46ec-ac65-f82d83ecfd9c" providerId="ADAL" clId="{84BABFD7-7C8C-48EF-93C6-76BBACDB750B}" dt="2024-08-24T20:40:20.896" v="451"/>
          <ac:spMkLst>
            <pc:docMk/>
            <pc:sldMk cId="1042344502" sldId="294"/>
            <ac:spMk id="12" creationId="{DCDD9032-C565-EE6F-933E-6A99455C942C}"/>
          </ac:spMkLst>
        </pc:spChg>
      </pc:sldChg>
      <pc:sldChg chg="addSp modSp add mod modAnim">
        <pc:chgData name="Nathan Clouse" userId="60190519-0423-46ec-ac65-f82d83ecfd9c" providerId="ADAL" clId="{84BABFD7-7C8C-48EF-93C6-76BBACDB750B}" dt="2024-08-25T19:58:50.999" v="2729" actId="1076"/>
        <pc:sldMkLst>
          <pc:docMk/>
          <pc:sldMk cId="3097422824" sldId="295"/>
        </pc:sldMkLst>
        <pc:spChg chg="add mod">
          <ac:chgData name="Nathan Clouse" userId="60190519-0423-46ec-ac65-f82d83ecfd9c" providerId="ADAL" clId="{84BABFD7-7C8C-48EF-93C6-76BBACDB750B}" dt="2024-08-25T19:58:50.999" v="2729" actId="1076"/>
          <ac:spMkLst>
            <pc:docMk/>
            <pc:sldMk cId="3097422824" sldId="295"/>
            <ac:spMk id="2" creationId="{7E06A60C-3E1F-EF81-4B2E-8FFB1A537612}"/>
          </ac:spMkLst>
        </pc:spChg>
        <pc:spChg chg="mod">
          <ac:chgData name="Nathan Clouse" userId="60190519-0423-46ec-ac65-f82d83ecfd9c" providerId="ADAL" clId="{84BABFD7-7C8C-48EF-93C6-76BBACDB750B}" dt="2024-08-24T20:41:40.896" v="453"/>
          <ac:spMkLst>
            <pc:docMk/>
            <pc:sldMk cId="3097422824" sldId="295"/>
            <ac:spMk id="12" creationId="{DCDD9032-C565-EE6F-933E-6A99455C942C}"/>
          </ac:spMkLst>
        </pc:spChg>
      </pc:sldChg>
      <pc:sldChg chg="modSp new mod">
        <pc:chgData name="Nathan Clouse" userId="60190519-0423-46ec-ac65-f82d83ecfd9c" providerId="ADAL" clId="{84BABFD7-7C8C-48EF-93C6-76BBACDB750B}" dt="2024-08-24T20:54:10.934" v="984" actId="20577"/>
        <pc:sldMkLst>
          <pc:docMk/>
          <pc:sldMk cId="2161023856" sldId="296"/>
        </pc:sldMkLst>
        <pc:spChg chg="mod">
          <ac:chgData name="Nathan Clouse" userId="60190519-0423-46ec-ac65-f82d83ecfd9c" providerId="ADAL" clId="{84BABFD7-7C8C-48EF-93C6-76BBACDB750B}" dt="2024-08-24T20:52:03.861" v="772" actId="20577"/>
          <ac:spMkLst>
            <pc:docMk/>
            <pc:sldMk cId="2161023856" sldId="296"/>
            <ac:spMk id="2" creationId="{C461DFB1-A0F8-946C-89B9-CF154177ABD2}"/>
          </ac:spMkLst>
        </pc:spChg>
        <pc:spChg chg="mod">
          <ac:chgData name="Nathan Clouse" userId="60190519-0423-46ec-ac65-f82d83ecfd9c" providerId="ADAL" clId="{84BABFD7-7C8C-48EF-93C6-76BBACDB750B}" dt="2024-08-24T20:54:10.934" v="984" actId="20577"/>
          <ac:spMkLst>
            <pc:docMk/>
            <pc:sldMk cId="2161023856" sldId="296"/>
            <ac:spMk id="3" creationId="{50BFAA10-A107-BCBF-DF93-6A38475E72F8}"/>
          </ac:spMkLst>
        </pc:spChg>
      </pc:sldChg>
      <pc:sldChg chg="add">
        <pc:chgData name="Nathan Clouse" userId="60190519-0423-46ec-ac65-f82d83ecfd9c" providerId="ADAL" clId="{84BABFD7-7C8C-48EF-93C6-76BBACDB750B}" dt="2024-08-24T20:55:00.066" v="986"/>
        <pc:sldMkLst>
          <pc:docMk/>
          <pc:sldMk cId="3219696340" sldId="297"/>
        </pc:sldMkLst>
      </pc:sldChg>
      <pc:sldChg chg="add">
        <pc:chgData name="Nathan Clouse" userId="60190519-0423-46ec-ac65-f82d83ecfd9c" providerId="ADAL" clId="{84BABFD7-7C8C-48EF-93C6-76BBACDB750B}" dt="2024-08-24T20:55:00.258" v="987"/>
        <pc:sldMkLst>
          <pc:docMk/>
          <pc:sldMk cId="3229566009" sldId="298"/>
        </pc:sldMkLst>
      </pc:sldChg>
      <pc:sldChg chg="add">
        <pc:chgData name="Nathan Clouse" userId="60190519-0423-46ec-ac65-f82d83ecfd9c" providerId="ADAL" clId="{84BABFD7-7C8C-48EF-93C6-76BBACDB750B}" dt="2024-08-24T20:55:00.426" v="988"/>
        <pc:sldMkLst>
          <pc:docMk/>
          <pc:sldMk cId="3845922606" sldId="299"/>
        </pc:sldMkLst>
      </pc:sldChg>
      <pc:sldChg chg="add">
        <pc:chgData name="Nathan Clouse" userId="60190519-0423-46ec-ac65-f82d83ecfd9c" providerId="ADAL" clId="{84BABFD7-7C8C-48EF-93C6-76BBACDB750B}" dt="2024-08-24T20:55:00.594" v="989"/>
        <pc:sldMkLst>
          <pc:docMk/>
          <pc:sldMk cId="1972699608" sldId="300"/>
        </pc:sldMkLst>
      </pc:sldChg>
      <pc:sldChg chg="add">
        <pc:chgData name="Nathan Clouse" userId="60190519-0423-46ec-ac65-f82d83ecfd9c" providerId="ADAL" clId="{84BABFD7-7C8C-48EF-93C6-76BBACDB750B}" dt="2024-08-24T20:55:00.778" v="990"/>
        <pc:sldMkLst>
          <pc:docMk/>
          <pc:sldMk cId="894352138" sldId="301"/>
        </pc:sldMkLst>
      </pc:sldChg>
      <pc:sldChg chg="addSp modSp add ord">
        <pc:chgData name="Nathan Clouse" userId="60190519-0423-46ec-ac65-f82d83ecfd9c" providerId="ADAL" clId="{84BABFD7-7C8C-48EF-93C6-76BBACDB750B}" dt="2024-08-25T18:35:34.068" v="2106"/>
        <pc:sldMkLst>
          <pc:docMk/>
          <pc:sldMk cId="2913781192" sldId="302"/>
        </pc:sldMkLst>
        <pc:picChg chg="add mod">
          <ac:chgData name="Nathan Clouse" userId="60190519-0423-46ec-ac65-f82d83ecfd9c" providerId="ADAL" clId="{84BABFD7-7C8C-48EF-93C6-76BBACDB750B}" dt="2024-08-25T15:07:38.713" v="1570" actId="1036"/>
          <ac:picMkLst>
            <pc:docMk/>
            <pc:sldMk cId="2913781192" sldId="302"/>
            <ac:picMk id="2050" creationId="{71C942E2-CE32-C196-715F-0D42DA5C45CF}"/>
          </ac:picMkLst>
        </pc:picChg>
      </pc:sldChg>
      <pc:sldChg chg="modSp new mod ord">
        <pc:chgData name="Nathan Clouse" userId="60190519-0423-46ec-ac65-f82d83ecfd9c" providerId="ADAL" clId="{84BABFD7-7C8C-48EF-93C6-76BBACDB750B}" dt="2024-08-25T18:35:47.084" v="2110"/>
        <pc:sldMkLst>
          <pc:docMk/>
          <pc:sldMk cId="606652590" sldId="303"/>
        </pc:sldMkLst>
        <pc:spChg chg="mod">
          <ac:chgData name="Nathan Clouse" userId="60190519-0423-46ec-ac65-f82d83ecfd9c" providerId="ADAL" clId="{84BABFD7-7C8C-48EF-93C6-76BBACDB750B}" dt="2024-08-25T18:24:10.103" v="1957" actId="20577"/>
          <ac:spMkLst>
            <pc:docMk/>
            <pc:sldMk cId="606652590" sldId="303"/>
            <ac:spMk id="2" creationId="{69011994-918B-55A0-5901-B5D0E24A3734}"/>
          </ac:spMkLst>
        </pc:spChg>
        <pc:spChg chg="mod">
          <ac:chgData name="Nathan Clouse" userId="60190519-0423-46ec-ac65-f82d83ecfd9c" providerId="ADAL" clId="{84BABFD7-7C8C-48EF-93C6-76BBACDB750B}" dt="2024-08-25T18:34:45.630" v="2104" actId="20577"/>
          <ac:spMkLst>
            <pc:docMk/>
            <pc:sldMk cId="606652590" sldId="303"/>
            <ac:spMk id="3" creationId="{71B9B2B1-1C4A-3A29-AD1A-00A371465C67}"/>
          </ac:spMkLst>
        </pc:spChg>
      </pc:sldChg>
      <pc:sldChg chg="new">
        <pc:chgData name="Nathan Clouse" userId="60190519-0423-46ec-ac65-f82d83ecfd9c" providerId="ADAL" clId="{84BABFD7-7C8C-48EF-93C6-76BBACDB750B}" dt="2024-08-25T18:25:08.944" v="1958" actId="680"/>
        <pc:sldMkLst>
          <pc:docMk/>
          <pc:sldMk cId="1887378487" sldId="304"/>
        </pc:sldMkLst>
      </pc:sldChg>
      <pc:sldChg chg="add del">
        <pc:chgData name="Nathan Clouse" userId="60190519-0423-46ec-ac65-f82d83ecfd9c" providerId="ADAL" clId="{84BABFD7-7C8C-48EF-93C6-76BBACDB750B}" dt="2024-08-25T19:53:08.455" v="2541" actId="47"/>
        <pc:sldMkLst>
          <pc:docMk/>
          <pc:sldMk cId="3767571927"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ABC5B-1491-4FAD-BBB3-8D1743050AD3}"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CCCE-6E17-4F1A-8892-EA60537C00E3}" type="slidenum">
              <a:rPr lang="en-US" smtClean="0"/>
              <a:t>‹#›</a:t>
            </a:fld>
            <a:endParaRPr lang="en-US"/>
          </a:p>
        </p:txBody>
      </p:sp>
    </p:spTree>
    <p:extLst>
      <p:ext uri="{BB962C8B-B14F-4D97-AF65-F5344CB8AC3E}">
        <p14:creationId xmlns:p14="http://schemas.microsoft.com/office/powerpoint/2010/main" val="133438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California bill (SB-1047) aimed at regulating AI safety by enforcing a "kill switch" for large models has passed the state assembly and is heading to Governor Newsom's desk. Supporters argue it's necessary to prevent AI from posing public safety risks, while critics, including Stanford's Fei-Fei Li, warn it could stifle innovation and academic research by imposing heavy liability on developers. Business leaders are urging Newsom to veto the bill, citing concerns over compliance costs and regulatory ambiguity.</a:t>
            </a:r>
          </a:p>
        </p:txBody>
      </p:sp>
      <p:sp>
        <p:nvSpPr>
          <p:cNvPr id="4" name="Slide Number Placeholder 3"/>
          <p:cNvSpPr>
            <a:spLocks noGrp="1"/>
          </p:cNvSpPr>
          <p:nvPr>
            <p:ph type="sldNum" sz="quarter" idx="5"/>
          </p:nvPr>
        </p:nvSpPr>
        <p:spPr/>
        <p:txBody>
          <a:bodyPr/>
          <a:lstStyle/>
          <a:p>
            <a:fld id="{CC5DCCCE-6E17-4F1A-8892-EA60537C00E3}" type="slidenum">
              <a:rPr lang="en-US" smtClean="0"/>
              <a:t>4</a:t>
            </a:fld>
            <a:endParaRPr lang="en-US"/>
          </a:p>
        </p:txBody>
      </p:sp>
    </p:spTree>
    <p:extLst>
      <p:ext uri="{BB962C8B-B14F-4D97-AF65-F5344CB8AC3E}">
        <p14:creationId xmlns:p14="http://schemas.microsoft.com/office/powerpoint/2010/main" val="151503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systems, some systems working together</a:t>
            </a:r>
          </a:p>
          <a:p>
            <a:endParaRPr lang="en-US" dirty="0"/>
          </a:p>
        </p:txBody>
      </p:sp>
      <p:sp>
        <p:nvSpPr>
          <p:cNvPr id="4" name="Slide Number Placeholder 3"/>
          <p:cNvSpPr>
            <a:spLocks noGrp="1"/>
          </p:cNvSpPr>
          <p:nvPr>
            <p:ph type="sldNum" sz="quarter" idx="5"/>
          </p:nvPr>
        </p:nvSpPr>
        <p:spPr/>
        <p:txBody>
          <a:bodyPr/>
          <a:lstStyle/>
          <a:p>
            <a:fld id="{CC5DCCCE-6E17-4F1A-8892-EA60537C00E3}" type="slidenum">
              <a:rPr lang="en-US" smtClean="0"/>
              <a:t>7</a:t>
            </a:fld>
            <a:endParaRPr lang="en-US"/>
          </a:p>
        </p:txBody>
      </p:sp>
    </p:spTree>
    <p:extLst>
      <p:ext uri="{BB962C8B-B14F-4D97-AF65-F5344CB8AC3E}">
        <p14:creationId xmlns:p14="http://schemas.microsoft.com/office/powerpoint/2010/main" val="1024268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CCCE-6E17-4F1A-8892-EA60537C00E3}" type="slidenum">
              <a:rPr lang="en-US" smtClean="0"/>
              <a:t>8</a:t>
            </a:fld>
            <a:endParaRPr lang="en-US"/>
          </a:p>
        </p:txBody>
      </p:sp>
    </p:spTree>
    <p:extLst>
      <p:ext uri="{BB962C8B-B14F-4D97-AF65-F5344CB8AC3E}">
        <p14:creationId xmlns:p14="http://schemas.microsoft.com/office/powerpoint/2010/main" val="865775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32" name="Picture 8" descr="Downtown Houston Skyline – The West Side | MabryCampbell.Photos">
            <a:extLst>
              <a:ext uri="{FF2B5EF4-FFF2-40B4-BE49-F238E27FC236}">
                <a16:creationId xmlns:a16="http://schemas.microsoft.com/office/drawing/2014/main" id="{0BB373DE-EAF0-F6F1-4A8F-4145F9ACBE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7817CE7-F702-FD52-7505-6C435322CBB1}"/>
              </a:ext>
            </a:extLst>
          </p:cNvPr>
          <p:cNvSpPr/>
          <p:nvPr userDrawn="1"/>
        </p:nvSpPr>
        <p:spPr>
          <a:xfrm>
            <a:off x="-2" y="5634975"/>
            <a:ext cx="12192001" cy="1230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urple text on a black background&#10;&#10;Description automatically generated with medium confidence">
            <a:extLst>
              <a:ext uri="{FF2B5EF4-FFF2-40B4-BE49-F238E27FC236}">
                <a16:creationId xmlns:a16="http://schemas.microsoft.com/office/drawing/2014/main" id="{DF653C8A-7036-727D-D813-AD5DCD874831}"/>
              </a:ext>
            </a:extLst>
          </p:cNvPr>
          <p:cNvPicPr>
            <a:picLocks noChangeAspect="1"/>
          </p:cNvPicPr>
          <p:nvPr userDrawn="1"/>
        </p:nvPicPr>
        <p:blipFill>
          <a:blip r:embed="rId3"/>
          <a:stretch>
            <a:fillRect/>
          </a:stretch>
        </p:blipFill>
        <p:spPr>
          <a:xfrm>
            <a:off x="1221742" y="5570512"/>
            <a:ext cx="5034386" cy="1294557"/>
          </a:xfrm>
          <a:prstGeom prst="rect">
            <a:avLst/>
          </a:prstGeom>
          <a:effectLst>
            <a:glow rad="62988">
              <a:schemeClr val="bg1"/>
            </a:glow>
          </a:effectLst>
        </p:spPr>
      </p:pic>
      <p:cxnSp>
        <p:nvCxnSpPr>
          <p:cNvPr id="10" name="Straight Connector 9">
            <a:extLst>
              <a:ext uri="{FF2B5EF4-FFF2-40B4-BE49-F238E27FC236}">
                <a16:creationId xmlns:a16="http://schemas.microsoft.com/office/drawing/2014/main" id="{9CFA4BB5-3A9B-95A6-FCCC-5686B2048438}"/>
              </a:ext>
            </a:extLst>
          </p:cNvPr>
          <p:cNvCxnSpPr>
            <a:cxnSpLocks/>
          </p:cNvCxnSpPr>
          <p:nvPr userDrawn="1"/>
        </p:nvCxnSpPr>
        <p:spPr>
          <a:xfrm>
            <a:off x="6080426" y="5779519"/>
            <a:ext cx="0" cy="980259"/>
          </a:xfrm>
          <a:prstGeom prst="line">
            <a:avLst/>
          </a:prstGeom>
          <a:ln w="38100">
            <a:solidFill>
              <a:srgbClr val="922790"/>
            </a:solidFill>
          </a:ln>
          <a:effectLst>
            <a:glow>
              <a:schemeClr val="bg1"/>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34C77B-D0CF-F6ED-A32C-494CF8B15713}"/>
              </a:ext>
            </a:extLst>
          </p:cNvPr>
          <p:cNvSpPr txBox="1"/>
          <p:nvPr userDrawn="1"/>
        </p:nvSpPr>
        <p:spPr>
          <a:xfrm>
            <a:off x="5262992" y="6069476"/>
            <a:ext cx="8036152" cy="707886"/>
          </a:xfrm>
          <a:prstGeom prst="rect">
            <a:avLst/>
          </a:prstGeom>
          <a:noFill/>
        </p:spPr>
        <p:txBody>
          <a:bodyPr wrap="square" rtlCol="0">
            <a:spAutoFit/>
          </a:bodyPr>
          <a:lstStyle/>
          <a:p>
            <a:pPr algn="ctr"/>
            <a:r>
              <a:rPr lang="en-US" sz="4000" spc="-150" dirty="0">
                <a:latin typeface="Open Sans ExtraBold" pitchFamily="2" charset="0"/>
                <a:ea typeface="Open Sans ExtraBold" pitchFamily="2" charset="0"/>
                <a:cs typeface="Open Sans ExtraBold" pitchFamily="2" charset="0"/>
              </a:rPr>
              <a:t>TEXAS REGIONAL</a:t>
            </a:r>
          </a:p>
        </p:txBody>
      </p:sp>
      <p:sp>
        <p:nvSpPr>
          <p:cNvPr id="12" name="TextBox 11">
            <a:extLst>
              <a:ext uri="{FF2B5EF4-FFF2-40B4-BE49-F238E27FC236}">
                <a16:creationId xmlns:a16="http://schemas.microsoft.com/office/drawing/2014/main" id="{2637AB29-61D6-1EB1-D14F-88271544B361}"/>
              </a:ext>
            </a:extLst>
          </p:cNvPr>
          <p:cNvSpPr txBox="1"/>
          <p:nvPr userDrawn="1"/>
        </p:nvSpPr>
        <p:spPr>
          <a:xfrm>
            <a:off x="8352771" y="5797103"/>
            <a:ext cx="1856598" cy="369332"/>
          </a:xfrm>
          <a:prstGeom prst="rect">
            <a:avLst/>
          </a:prstGeom>
          <a:noFill/>
        </p:spPr>
        <p:txBody>
          <a:bodyPr wrap="none" rtlCol="0">
            <a:spAutoFit/>
          </a:bodyPr>
          <a:lstStyle/>
          <a:p>
            <a:pPr algn="ctr"/>
            <a:r>
              <a:rPr lang="en-US" dirty="0">
                <a:latin typeface="Open Sans Light" pitchFamily="2" charset="0"/>
                <a:ea typeface="Open Sans Light" pitchFamily="2" charset="0"/>
                <a:cs typeface="Open Sans Light" pitchFamily="2" charset="0"/>
              </a:rPr>
              <a:t>August 29, 2024</a:t>
            </a:r>
          </a:p>
        </p:txBody>
      </p:sp>
      <p:sp>
        <p:nvSpPr>
          <p:cNvPr id="14" name="Rectangle 13">
            <a:extLst>
              <a:ext uri="{FF2B5EF4-FFF2-40B4-BE49-F238E27FC236}">
                <a16:creationId xmlns:a16="http://schemas.microsoft.com/office/drawing/2014/main" id="{0CB11F88-6FCB-6643-4869-55AFF613A6C2}"/>
              </a:ext>
            </a:extLst>
          </p:cNvPr>
          <p:cNvSpPr/>
          <p:nvPr userDrawn="1"/>
        </p:nvSpPr>
        <p:spPr>
          <a:xfrm>
            <a:off x="2" y="-7069"/>
            <a:ext cx="12191998" cy="5634975"/>
          </a:xfrm>
          <a:prstGeom prst="rect">
            <a:avLst/>
          </a:prstGeom>
          <a:solidFill>
            <a:srgbClr val="92278E">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agon 17">
            <a:extLst>
              <a:ext uri="{FF2B5EF4-FFF2-40B4-BE49-F238E27FC236}">
                <a16:creationId xmlns:a16="http://schemas.microsoft.com/office/drawing/2014/main" id="{D7ECA397-C5CD-6941-B879-5D7DD5CD3B4C}"/>
              </a:ext>
            </a:extLst>
          </p:cNvPr>
          <p:cNvSpPr/>
          <p:nvPr userDrawn="1"/>
        </p:nvSpPr>
        <p:spPr>
          <a:xfrm>
            <a:off x="1" y="191418"/>
            <a:ext cx="4074850" cy="1023250"/>
          </a:xfrm>
          <a:prstGeom prst="homePlat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yellow and blue logo&#10;&#10;Description automatically generated">
            <a:extLst>
              <a:ext uri="{FF2B5EF4-FFF2-40B4-BE49-F238E27FC236}">
                <a16:creationId xmlns:a16="http://schemas.microsoft.com/office/drawing/2014/main" id="{44C1BBE9-0B68-CE14-15D8-E5CC18251F0C}"/>
              </a:ext>
            </a:extLst>
          </p:cNvPr>
          <p:cNvPicPr>
            <a:picLocks noChangeAspect="1"/>
          </p:cNvPicPr>
          <p:nvPr userDrawn="1"/>
        </p:nvPicPr>
        <p:blipFill>
          <a:blip r:embed="rId4"/>
          <a:stretch>
            <a:fillRect/>
          </a:stretch>
        </p:blipFill>
        <p:spPr>
          <a:xfrm>
            <a:off x="162594" y="331265"/>
            <a:ext cx="743555" cy="743555"/>
          </a:xfrm>
          <a:prstGeom prst="rect">
            <a:avLst/>
          </a:prstGeom>
        </p:spPr>
      </p:pic>
      <p:pic>
        <p:nvPicPr>
          <p:cNvPr id="24" name="Picture 23" descr="A logo with yellow letters and a pink circle&#10;&#10;Description automatically generated">
            <a:extLst>
              <a:ext uri="{FF2B5EF4-FFF2-40B4-BE49-F238E27FC236}">
                <a16:creationId xmlns:a16="http://schemas.microsoft.com/office/drawing/2014/main" id="{C2E5AFFD-E5B1-85E6-9836-B7CC86F097CA}"/>
              </a:ext>
            </a:extLst>
          </p:cNvPr>
          <p:cNvPicPr>
            <a:picLocks noChangeAspect="1"/>
          </p:cNvPicPr>
          <p:nvPr userDrawn="1"/>
        </p:nvPicPr>
        <p:blipFill>
          <a:blip r:embed="rId5"/>
          <a:stretch>
            <a:fillRect/>
          </a:stretch>
        </p:blipFill>
        <p:spPr>
          <a:xfrm>
            <a:off x="2834490" y="331265"/>
            <a:ext cx="742867" cy="743555"/>
          </a:xfrm>
          <a:prstGeom prst="rect">
            <a:avLst/>
          </a:prstGeom>
        </p:spPr>
      </p:pic>
      <p:pic>
        <p:nvPicPr>
          <p:cNvPr id="3" name="Picture 2" descr="A yellow and black logo&#10;&#10;Description automatically generated">
            <a:extLst>
              <a:ext uri="{FF2B5EF4-FFF2-40B4-BE49-F238E27FC236}">
                <a16:creationId xmlns:a16="http://schemas.microsoft.com/office/drawing/2014/main" id="{D0518553-3010-E39F-26B0-4579A86E2CE2}"/>
              </a:ext>
            </a:extLst>
          </p:cNvPr>
          <p:cNvPicPr>
            <a:picLocks noChangeAspect="1"/>
          </p:cNvPicPr>
          <p:nvPr userDrawn="1"/>
        </p:nvPicPr>
        <p:blipFill>
          <a:blip r:embed="rId6"/>
          <a:stretch>
            <a:fillRect/>
          </a:stretch>
        </p:blipFill>
        <p:spPr>
          <a:xfrm>
            <a:off x="1053685" y="331265"/>
            <a:ext cx="742867" cy="743555"/>
          </a:xfrm>
          <a:prstGeom prst="rect">
            <a:avLst/>
          </a:prstGeom>
        </p:spPr>
      </p:pic>
      <p:pic>
        <p:nvPicPr>
          <p:cNvPr id="4" name="Picture 3" descr="A yellow lightning bolt in a purple circle&#10;&#10;Description automatically generated">
            <a:extLst>
              <a:ext uri="{FF2B5EF4-FFF2-40B4-BE49-F238E27FC236}">
                <a16:creationId xmlns:a16="http://schemas.microsoft.com/office/drawing/2014/main" id="{03EF6AC7-D264-9D23-FD93-4A49C65FA941}"/>
              </a:ext>
            </a:extLst>
          </p:cNvPr>
          <p:cNvPicPr>
            <a:picLocks noChangeAspect="1"/>
          </p:cNvPicPr>
          <p:nvPr userDrawn="1"/>
        </p:nvPicPr>
        <p:blipFill>
          <a:blip r:embed="rId7"/>
          <a:stretch>
            <a:fillRect/>
          </a:stretch>
        </p:blipFill>
        <p:spPr>
          <a:xfrm>
            <a:off x="1944088" y="331265"/>
            <a:ext cx="742867" cy="743555"/>
          </a:xfrm>
          <a:prstGeom prst="rect">
            <a:avLst/>
          </a:prstGeom>
        </p:spPr>
      </p:pic>
    </p:spTree>
    <p:extLst>
      <p:ext uri="{BB962C8B-B14F-4D97-AF65-F5344CB8AC3E}">
        <p14:creationId xmlns:p14="http://schemas.microsoft.com/office/powerpoint/2010/main" val="375980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lt 4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E3C654-8EE9-233C-8D36-58A1FD474082}"/>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0F31A5-5900-05F9-B2E1-A8D46FBD361E}"/>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1882741"/>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3787407"/>
            <a:ext cx="3276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2" name="Content Placeholder 2">
            <a:extLst>
              <a:ext uri="{FF2B5EF4-FFF2-40B4-BE49-F238E27FC236}">
                <a16:creationId xmlns:a16="http://schemas.microsoft.com/office/drawing/2014/main" id="{A41EBA4F-8F72-54E5-2B09-EA908F62E363}"/>
              </a:ext>
            </a:extLst>
          </p:cNvPr>
          <p:cNvSpPr>
            <a:spLocks noGrp="1"/>
          </p:cNvSpPr>
          <p:nvPr>
            <p:ph sz="half" idx="11" hasCustomPrompt="1"/>
          </p:nvPr>
        </p:nvSpPr>
        <p:spPr>
          <a:xfrm>
            <a:off x="4457700" y="3796372"/>
            <a:ext cx="3276600" cy="2518929"/>
          </a:xfrm>
        </p:spPr>
        <p:txBody>
          <a:bodyPr/>
          <a:lstStyle/>
          <a:p>
            <a:pPr lvl="0"/>
            <a:r>
              <a:rPr lang="en-US" dirty="0"/>
              <a:t>Click to add image</a:t>
            </a:r>
          </a:p>
        </p:txBody>
      </p:sp>
      <p:sp>
        <p:nvSpPr>
          <p:cNvPr id="5" name="Content Placeholder 2">
            <a:extLst>
              <a:ext uri="{FF2B5EF4-FFF2-40B4-BE49-F238E27FC236}">
                <a16:creationId xmlns:a16="http://schemas.microsoft.com/office/drawing/2014/main" id="{43954507-0802-5324-53E2-350830C17D5A}"/>
              </a:ext>
            </a:extLst>
          </p:cNvPr>
          <p:cNvSpPr>
            <a:spLocks noGrp="1"/>
          </p:cNvSpPr>
          <p:nvPr>
            <p:ph sz="half" idx="12" hasCustomPrompt="1"/>
          </p:nvPr>
        </p:nvSpPr>
        <p:spPr>
          <a:xfrm>
            <a:off x="8072719" y="3796372"/>
            <a:ext cx="3276600" cy="2518929"/>
          </a:xfrm>
        </p:spPr>
        <p:txBody>
          <a:bodyPr/>
          <a:lstStyle/>
          <a:p>
            <a:pPr lvl="0"/>
            <a:r>
              <a:rPr lang="en-US" dirty="0"/>
              <a:t>Click to add image</a:t>
            </a:r>
          </a:p>
        </p:txBody>
      </p:sp>
      <p:sp>
        <p:nvSpPr>
          <p:cNvPr id="7" name="TextBox 6">
            <a:extLst>
              <a:ext uri="{FF2B5EF4-FFF2-40B4-BE49-F238E27FC236}">
                <a16:creationId xmlns:a16="http://schemas.microsoft.com/office/drawing/2014/main" id="{24A8A109-A440-44BA-4511-AFA49CDE2527}"/>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2714986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5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77418-C275-7FA5-D026-9B5CDB9A4DDA}"/>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244ABF-B236-9273-293B-7CF99CAD6F18}"/>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FBB6C951-3288-DB1A-9952-3076032BA85B}"/>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BD0F15A2-3D4C-5C40-1658-9801E3A6BFBA}"/>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503278"/>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3505200" y="1925966"/>
            <a:ext cx="5181600" cy="4367257"/>
          </a:xfrm>
        </p:spPr>
        <p:txBody>
          <a:bodyPr/>
          <a:lstStyle/>
          <a:p>
            <a:pPr lvl="0"/>
            <a:r>
              <a:rPr lang="en-US" dirty="0"/>
              <a:t>Click to edit text</a:t>
            </a:r>
          </a:p>
        </p:txBody>
      </p:sp>
      <p:sp>
        <p:nvSpPr>
          <p:cNvPr id="14" name="Content Placeholder 2">
            <a:extLst>
              <a:ext uri="{FF2B5EF4-FFF2-40B4-BE49-F238E27FC236}">
                <a16:creationId xmlns:a16="http://schemas.microsoft.com/office/drawing/2014/main" id="{1742ADE3-BD95-9FBD-C4AA-398B29EDE8CE}"/>
              </a:ext>
            </a:extLst>
          </p:cNvPr>
          <p:cNvSpPr>
            <a:spLocks noGrp="1"/>
          </p:cNvSpPr>
          <p:nvPr>
            <p:ph sz="half" idx="10" hasCustomPrompt="1"/>
          </p:nvPr>
        </p:nvSpPr>
        <p:spPr>
          <a:xfrm>
            <a:off x="838200" y="1925967"/>
            <a:ext cx="2570148" cy="2136341"/>
          </a:xfrm>
        </p:spPr>
        <p:txBody>
          <a:bodyPr/>
          <a:lstStyle/>
          <a:p>
            <a:pPr lvl="0"/>
            <a:r>
              <a:rPr lang="en-US" dirty="0"/>
              <a:t>Click to add image</a:t>
            </a:r>
          </a:p>
        </p:txBody>
      </p:sp>
      <p:sp>
        <p:nvSpPr>
          <p:cNvPr id="16" name="Content Placeholder 2">
            <a:extLst>
              <a:ext uri="{FF2B5EF4-FFF2-40B4-BE49-F238E27FC236}">
                <a16:creationId xmlns:a16="http://schemas.microsoft.com/office/drawing/2014/main" id="{349FDC43-AF17-73FD-3372-89B0479FC899}"/>
              </a:ext>
            </a:extLst>
          </p:cNvPr>
          <p:cNvSpPr>
            <a:spLocks noGrp="1"/>
          </p:cNvSpPr>
          <p:nvPr>
            <p:ph sz="half" idx="11" hasCustomPrompt="1"/>
          </p:nvPr>
        </p:nvSpPr>
        <p:spPr>
          <a:xfrm>
            <a:off x="838200" y="4156883"/>
            <a:ext cx="2570148" cy="2136341"/>
          </a:xfrm>
        </p:spPr>
        <p:txBody>
          <a:bodyPr/>
          <a:lstStyle/>
          <a:p>
            <a:pPr lvl="0"/>
            <a:r>
              <a:rPr lang="en-US" dirty="0"/>
              <a:t>Click to add image</a:t>
            </a:r>
          </a:p>
        </p:txBody>
      </p:sp>
      <p:sp>
        <p:nvSpPr>
          <p:cNvPr id="17" name="Content Placeholder 2">
            <a:extLst>
              <a:ext uri="{FF2B5EF4-FFF2-40B4-BE49-F238E27FC236}">
                <a16:creationId xmlns:a16="http://schemas.microsoft.com/office/drawing/2014/main" id="{8F39427C-BDDB-910D-15D2-A20CE3DE1C74}"/>
              </a:ext>
            </a:extLst>
          </p:cNvPr>
          <p:cNvSpPr>
            <a:spLocks noGrp="1"/>
          </p:cNvSpPr>
          <p:nvPr>
            <p:ph sz="half" idx="12" hasCustomPrompt="1"/>
          </p:nvPr>
        </p:nvSpPr>
        <p:spPr>
          <a:xfrm>
            <a:off x="8780928" y="1925967"/>
            <a:ext cx="2570148" cy="2136341"/>
          </a:xfrm>
        </p:spPr>
        <p:txBody>
          <a:bodyPr/>
          <a:lstStyle/>
          <a:p>
            <a:pPr lvl="0"/>
            <a:r>
              <a:rPr lang="en-US" dirty="0"/>
              <a:t>Click to add image</a:t>
            </a:r>
          </a:p>
        </p:txBody>
      </p:sp>
      <p:sp>
        <p:nvSpPr>
          <p:cNvPr id="18" name="Content Placeholder 2">
            <a:extLst>
              <a:ext uri="{FF2B5EF4-FFF2-40B4-BE49-F238E27FC236}">
                <a16:creationId xmlns:a16="http://schemas.microsoft.com/office/drawing/2014/main" id="{B80EDAD4-5E86-1867-1B20-092B2F7776C0}"/>
              </a:ext>
            </a:extLst>
          </p:cNvPr>
          <p:cNvSpPr>
            <a:spLocks noGrp="1"/>
          </p:cNvSpPr>
          <p:nvPr>
            <p:ph sz="half" idx="13" hasCustomPrompt="1"/>
          </p:nvPr>
        </p:nvSpPr>
        <p:spPr>
          <a:xfrm>
            <a:off x="8780928" y="4156883"/>
            <a:ext cx="2570148" cy="2136341"/>
          </a:xfrm>
        </p:spPr>
        <p:txBody>
          <a:bodyPr/>
          <a:lstStyle/>
          <a:p>
            <a:pPr lvl="0"/>
            <a:r>
              <a:rPr lang="en-US" dirty="0"/>
              <a:t>Click to add image</a:t>
            </a:r>
          </a:p>
        </p:txBody>
      </p:sp>
      <p:sp>
        <p:nvSpPr>
          <p:cNvPr id="7" name="TextBox 6">
            <a:extLst>
              <a:ext uri="{FF2B5EF4-FFF2-40B4-BE49-F238E27FC236}">
                <a16:creationId xmlns:a16="http://schemas.microsoft.com/office/drawing/2014/main" id="{A09E4609-A752-4F09-2424-EB4848094BF5}"/>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178281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2x2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BE69CD-892F-254B-61DD-F1B727794F60}"/>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974EB4-CFDE-1A7C-C73F-77D490F68C23}"/>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FBB6C951-3288-DB1A-9952-3076032BA85B}"/>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BD0F15A2-3D4C-5C40-1658-9801E3A6BFBA}"/>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503278"/>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14" name="Content Placeholder 2">
            <a:extLst>
              <a:ext uri="{FF2B5EF4-FFF2-40B4-BE49-F238E27FC236}">
                <a16:creationId xmlns:a16="http://schemas.microsoft.com/office/drawing/2014/main" id="{1742ADE3-BD95-9FBD-C4AA-398B29EDE8CE}"/>
              </a:ext>
            </a:extLst>
          </p:cNvPr>
          <p:cNvSpPr>
            <a:spLocks noGrp="1"/>
          </p:cNvSpPr>
          <p:nvPr>
            <p:ph sz="half" idx="10" hasCustomPrompt="1"/>
          </p:nvPr>
        </p:nvSpPr>
        <p:spPr>
          <a:xfrm>
            <a:off x="4810926" y="1925967"/>
            <a:ext cx="2570148" cy="2136341"/>
          </a:xfrm>
        </p:spPr>
        <p:txBody>
          <a:bodyPr/>
          <a:lstStyle/>
          <a:p>
            <a:pPr lvl="0"/>
            <a:r>
              <a:rPr lang="en-US" dirty="0"/>
              <a:t>Click to add image</a:t>
            </a:r>
          </a:p>
        </p:txBody>
      </p:sp>
      <p:sp>
        <p:nvSpPr>
          <p:cNvPr id="16" name="Content Placeholder 2">
            <a:extLst>
              <a:ext uri="{FF2B5EF4-FFF2-40B4-BE49-F238E27FC236}">
                <a16:creationId xmlns:a16="http://schemas.microsoft.com/office/drawing/2014/main" id="{349FDC43-AF17-73FD-3372-89B0479FC899}"/>
              </a:ext>
            </a:extLst>
          </p:cNvPr>
          <p:cNvSpPr>
            <a:spLocks noGrp="1"/>
          </p:cNvSpPr>
          <p:nvPr>
            <p:ph sz="half" idx="11" hasCustomPrompt="1"/>
          </p:nvPr>
        </p:nvSpPr>
        <p:spPr>
          <a:xfrm>
            <a:off x="4810926" y="4156883"/>
            <a:ext cx="2570148" cy="2136341"/>
          </a:xfrm>
        </p:spPr>
        <p:txBody>
          <a:bodyPr/>
          <a:lstStyle/>
          <a:p>
            <a:pPr lvl="0"/>
            <a:r>
              <a:rPr lang="en-US" dirty="0"/>
              <a:t>Click to add image</a:t>
            </a:r>
          </a:p>
        </p:txBody>
      </p:sp>
      <p:sp>
        <p:nvSpPr>
          <p:cNvPr id="4" name="Content Placeholder 2">
            <a:extLst>
              <a:ext uri="{FF2B5EF4-FFF2-40B4-BE49-F238E27FC236}">
                <a16:creationId xmlns:a16="http://schemas.microsoft.com/office/drawing/2014/main" id="{0D9C8F19-5607-4444-B661-DCA403F0D17B}"/>
              </a:ext>
            </a:extLst>
          </p:cNvPr>
          <p:cNvSpPr>
            <a:spLocks noGrp="1"/>
          </p:cNvSpPr>
          <p:nvPr>
            <p:ph sz="half" idx="12" hasCustomPrompt="1"/>
          </p:nvPr>
        </p:nvSpPr>
        <p:spPr>
          <a:xfrm>
            <a:off x="839957" y="1925966"/>
            <a:ext cx="3785831" cy="4367257"/>
          </a:xfrm>
        </p:spPr>
        <p:txBody>
          <a:bodyPr/>
          <a:lstStyle/>
          <a:p>
            <a:pPr lvl="0"/>
            <a:r>
              <a:rPr lang="en-US" dirty="0"/>
              <a:t>Click to edit text</a:t>
            </a:r>
          </a:p>
        </p:txBody>
      </p:sp>
      <p:sp>
        <p:nvSpPr>
          <p:cNvPr id="5" name="Content Placeholder 2">
            <a:extLst>
              <a:ext uri="{FF2B5EF4-FFF2-40B4-BE49-F238E27FC236}">
                <a16:creationId xmlns:a16="http://schemas.microsoft.com/office/drawing/2014/main" id="{1867A41B-FBE9-AB25-80B8-B8EE5D5259ED}"/>
              </a:ext>
            </a:extLst>
          </p:cNvPr>
          <p:cNvSpPr>
            <a:spLocks noGrp="1"/>
          </p:cNvSpPr>
          <p:nvPr>
            <p:ph sz="half" idx="13" hasCustomPrompt="1"/>
          </p:nvPr>
        </p:nvSpPr>
        <p:spPr>
          <a:xfrm>
            <a:off x="7566213" y="1908037"/>
            <a:ext cx="3787278" cy="4367257"/>
          </a:xfrm>
        </p:spPr>
        <p:txBody>
          <a:bodyPr/>
          <a:lstStyle/>
          <a:p>
            <a:pPr lvl="0"/>
            <a:r>
              <a:rPr lang="en-US" dirty="0"/>
              <a:t>Click to edit text</a:t>
            </a:r>
          </a:p>
        </p:txBody>
      </p:sp>
      <p:sp>
        <p:nvSpPr>
          <p:cNvPr id="8" name="TextBox 7">
            <a:extLst>
              <a:ext uri="{FF2B5EF4-FFF2-40B4-BE49-F238E27FC236}">
                <a16:creationId xmlns:a16="http://schemas.microsoft.com/office/drawing/2014/main" id="{4D337E86-1C3C-11A9-4330-594B00C52A9E}"/>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427568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5" name="Picture 8" descr="Downtown Houston Skyline – The West Side | MabryCampbell.Photos">
            <a:extLst>
              <a:ext uri="{FF2B5EF4-FFF2-40B4-BE49-F238E27FC236}">
                <a16:creationId xmlns:a16="http://schemas.microsoft.com/office/drawing/2014/main" id="{31017699-EBE1-FEE0-D37C-3E2711DCAD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3AE0900-BF21-AF02-85BB-E334C3E8D2DE}"/>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urple text on a black background&#10;&#10;Description automatically generated">
            <a:extLst>
              <a:ext uri="{FF2B5EF4-FFF2-40B4-BE49-F238E27FC236}">
                <a16:creationId xmlns:a16="http://schemas.microsoft.com/office/drawing/2014/main" id="{D4655E84-83B6-7C70-3CB0-68DC261792A5}"/>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28" name="Picture 27" descr="A colorful star logo with black background&#10;&#10;Description automatically generated">
            <a:extLst>
              <a:ext uri="{FF2B5EF4-FFF2-40B4-BE49-F238E27FC236}">
                <a16:creationId xmlns:a16="http://schemas.microsoft.com/office/drawing/2014/main" id="{04B7725C-702B-1313-87C6-5F20E6D85F4B}"/>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31" name="Title 30">
            <a:extLst>
              <a:ext uri="{FF2B5EF4-FFF2-40B4-BE49-F238E27FC236}">
                <a16:creationId xmlns:a16="http://schemas.microsoft.com/office/drawing/2014/main" id="{9759B8C1-559D-DF2C-611F-D0EA94C3D597}"/>
              </a:ext>
            </a:extLst>
          </p:cNvPr>
          <p:cNvSpPr>
            <a:spLocks noGrp="1"/>
          </p:cNvSpPr>
          <p:nvPr>
            <p:ph type="title" hasCustomPrompt="1"/>
          </p:nvPr>
        </p:nvSpPr>
        <p:spPr>
          <a:xfrm>
            <a:off x="831850" y="2024023"/>
            <a:ext cx="10515600" cy="1325563"/>
          </a:xfrm>
        </p:spPr>
        <p:txBody>
          <a:bodyPr>
            <a:noAutofit/>
          </a:bodyPr>
          <a:lstStyle>
            <a:lvl1pPr algn="ctr">
              <a:defRPr sz="72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3" name="Text Placeholder 2">
            <a:extLst>
              <a:ext uri="{FF2B5EF4-FFF2-40B4-BE49-F238E27FC236}">
                <a16:creationId xmlns:a16="http://schemas.microsoft.com/office/drawing/2014/main" id="{471E23B4-573A-EC8E-4D69-9D8C243A7163}"/>
              </a:ext>
            </a:extLst>
          </p:cNvPr>
          <p:cNvSpPr>
            <a:spLocks noGrp="1"/>
          </p:cNvSpPr>
          <p:nvPr>
            <p:ph type="body" idx="1" hasCustomPrompt="1"/>
          </p:nvPr>
        </p:nvSpPr>
        <p:spPr>
          <a:xfrm>
            <a:off x="831850" y="3508415"/>
            <a:ext cx="10515600" cy="1500187"/>
          </a:xfrm>
        </p:spPr>
        <p:txBody>
          <a:bodyPr>
            <a:normAutofit/>
          </a:bodyPr>
          <a:lstStyle>
            <a:lvl1pPr marL="0" indent="0" algn="ctr">
              <a:buNone/>
              <a:defRPr sz="3200" b="1" i="0">
                <a:solidFill>
                  <a:schemeClr val="tx1"/>
                </a:solidFill>
                <a:latin typeface="Open Sans SemiBold" pitchFamily="2" charset="0"/>
                <a:ea typeface="Open Sans SemiBold" pitchFamily="2" charset="0"/>
                <a:cs typeface="Open Sans SemiBold"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TextBox 3">
            <a:extLst>
              <a:ext uri="{FF2B5EF4-FFF2-40B4-BE49-F238E27FC236}">
                <a16:creationId xmlns:a16="http://schemas.microsoft.com/office/drawing/2014/main" id="{112107BC-3C23-6E6E-82CB-820FCE1D953C}"/>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555752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0" name="Picture 8" descr="Downtown Houston Skyline – The West Side | MabryCampbell.Photos">
            <a:extLst>
              <a:ext uri="{FF2B5EF4-FFF2-40B4-BE49-F238E27FC236}">
                <a16:creationId xmlns:a16="http://schemas.microsoft.com/office/drawing/2014/main" id="{E1B791ED-175E-CCE4-2B38-824AF0097C0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1B9BD75-9C22-FAB6-62FE-26686C6BC2BE}"/>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urple text on a black background&#10;&#10;Description automatically generated">
            <a:extLst>
              <a:ext uri="{FF2B5EF4-FFF2-40B4-BE49-F238E27FC236}">
                <a16:creationId xmlns:a16="http://schemas.microsoft.com/office/drawing/2014/main" id="{16C70FA3-E230-E727-18E2-F61A34C67A68}"/>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9" name="Picture 8" descr="A colorful star logo with black background&#10;&#10;Description automatically generated">
            <a:extLst>
              <a:ext uri="{FF2B5EF4-FFF2-40B4-BE49-F238E27FC236}">
                <a16:creationId xmlns:a16="http://schemas.microsoft.com/office/drawing/2014/main" id="{D3CABB2E-E743-3B28-1D24-7E9ABC7CF35D}"/>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181B4654-3391-DEB6-F905-49151B363DDD}"/>
              </a:ext>
            </a:extLst>
          </p:cNvPr>
          <p:cNvSpPr>
            <a:spLocks noGrp="1"/>
          </p:cNvSpPr>
          <p:nvPr>
            <p:ph type="title" hasCustomPrompt="1"/>
          </p:nvPr>
        </p:nvSpPr>
        <p:spPr>
          <a:xfrm>
            <a:off x="838200" y="510004"/>
            <a:ext cx="10515600" cy="1325563"/>
          </a:xfrm>
        </p:spPr>
        <p:txBody>
          <a:bodyPr>
            <a:no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FDC8CA38-EEAD-E583-739F-2BF4BCC3BDAE}"/>
              </a:ext>
            </a:extLst>
          </p:cNvPr>
          <p:cNvSpPr>
            <a:spLocks noGrp="1"/>
          </p:cNvSpPr>
          <p:nvPr>
            <p:ph idx="1" hasCustomPrompt="1"/>
          </p:nvPr>
        </p:nvSpPr>
        <p:spPr>
          <a:xfrm>
            <a:off x="838200" y="1939417"/>
            <a:ext cx="10515600" cy="4351338"/>
          </a:xfrm>
        </p:spPr>
        <p:txBody>
          <a:bodyPr>
            <a:normAutofit/>
          </a:bodyPr>
          <a:lstStyle>
            <a:lvl1pPr>
              <a:defRPr sz="3200"/>
            </a:lvl1pPr>
          </a:lstStyle>
          <a:p>
            <a:pPr lvl="0"/>
            <a:r>
              <a:rPr lang="en-US" dirty="0"/>
              <a:t>Click to add content</a:t>
            </a:r>
          </a:p>
        </p:txBody>
      </p:sp>
      <p:pic>
        <p:nvPicPr>
          <p:cNvPr id="20" name="Picture 19" descr="A colorful star logo with black background&#10;&#10;Description automatically generated">
            <a:extLst>
              <a:ext uri="{FF2B5EF4-FFF2-40B4-BE49-F238E27FC236}">
                <a16:creationId xmlns:a16="http://schemas.microsoft.com/office/drawing/2014/main" id="{08E24767-CEC5-1075-B15B-31A78966B5E5}"/>
              </a:ext>
            </a:extLst>
          </p:cNvPr>
          <p:cNvPicPr>
            <a:picLocks noChangeAspect="1"/>
          </p:cNvPicPr>
          <p:nvPr userDrawn="1"/>
        </p:nvPicPr>
        <p:blipFill rotWithShape="1">
          <a:blip r:embed="rId4"/>
          <a:srcRect l="22502" r="22624" b="43530"/>
          <a:stretch/>
        </p:blipFill>
        <p:spPr>
          <a:xfrm>
            <a:off x="11432927" y="105999"/>
            <a:ext cx="626710" cy="600307"/>
          </a:xfrm>
          <a:prstGeom prst="rect">
            <a:avLst/>
          </a:prstGeom>
          <a:effectLst>
            <a:glow rad="88900">
              <a:schemeClr val="bg1"/>
            </a:glow>
          </a:effectLst>
        </p:spPr>
      </p:pic>
      <p:sp>
        <p:nvSpPr>
          <p:cNvPr id="7" name="TextBox 6">
            <a:extLst>
              <a:ext uri="{FF2B5EF4-FFF2-40B4-BE49-F238E27FC236}">
                <a16:creationId xmlns:a16="http://schemas.microsoft.com/office/drawing/2014/main" id="{EC06A2A3-1FCB-F6A2-5001-F2D53911368F}"/>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896373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5" name="Picture 8" descr="Downtown Houston Skyline – The West Side | MabryCampbell.Photos">
            <a:extLst>
              <a:ext uri="{FF2B5EF4-FFF2-40B4-BE49-F238E27FC236}">
                <a16:creationId xmlns:a16="http://schemas.microsoft.com/office/drawing/2014/main" id="{AA7CD188-0962-2318-5597-DFD14F6530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D876762-9118-D7FD-1BFF-F072A01D4DCE}"/>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6897E7F7-7C4B-49AC-EEE3-E556A8A055B1}"/>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227ADD0A-FF1F-AC1E-3686-D490665FCD5B}"/>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199" y="1888379"/>
            <a:ext cx="679076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edit text</a:t>
            </a:r>
          </a:p>
        </p:txBody>
      </p:sp>
      <p:sp>
        <p:nvSpPr>
          <p:cNvPr id="14" name="Content Placeholder 2">
            <a:extLst>
              <a:ext uri="{FF2B5EF4-FFF2-40B4-BE49-F238E27FC236}">
                <a16:creationId xmlns:a16="http://schemas.microsoft.com/office/drawing/2014/main" id="{F1B377CC-1298-2CDD-1506-C2B50B5CC29A}"/>
              </a:ext>
            </a:extLst>
          </p:cNvPr>
          <p:cNvSpPr>
            <a:spLocks noGrp="1"/>
          </p:cNvSpPr>
          <p:nvPr>
            <p:ph sz="half" idx="10" hasCustomPrompt="1"/>
          </p:nvPr>
        </p:nvSpPr>
        <p:spPr>
          <a:xfrm>
            <a:off x="7873407" y="1897344"/>
            <a:ext cx="348487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add image</a:t>
            </a:r>
          </a:p>
        </p:txBody>
      </p:sp>
      <p:sp>
        <p:nvSpPr>
          <p:cNvPr id="4" name="TextBox 3">
            <a:extLst>
              <a:ext uri="{FF2B5EF4-FFF2-40B4-BE49-F238E27FC236}">
                <a16:creationId xmlns:a16="http://schemas.microsoft.com/office/drawing/2014/main" id="{CF96BB66-ADB6-CF6F-10CF-62B64897DCD2}"/>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989050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 Two Content">
    <p:spTree>
      <p:nvGrpSpPr>
        <p:cNvPr id="1" name=""/>
        <p:cNvGrpSpPr/>
        <p:nvPr/>
      </p:nvGrpSpPr>
      <p:grpSpPr>
        <a:xfrm>
          <a:off x="0" y="0"/>
          <a:ext cx="0" cy="0"/>
          <a:chOff x="0" y="0"/>
          <a:chExt cx="0" cy="0"/>
        </a:xfrm>
      </p:grpSpPr>
      <p:pic>
        <p:nvPicPr>
          <p:cNvPr id="8" name="Picture 8" descr="Downtown Houston Skyline – The West Side | MabryCampbell.Photos">
            <a:extLst>
              <a:ext uri="{FF2B5EF4-FFF2-40B4-BE49-F238E27FC236}">
                <a16:creationId xmlns:a16="http://schemas.microsoft.com/office/drawing/2014/main" id="{28CC188C-CDAC-3F00-FE6E-F22F0F93A2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2564610-7C2B-6F85-CED0-5C669D7C9E50}"/>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6897E7F7-7C4B-49AC-EEE3-E556A8A055B1}"/>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227ADD0A-FF1F-AC1E-3686-D490665FCD5B}"/>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4567517" y="1888379"/>
            <a:ext cx="679076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edit text</a:t>
            </a:r>
          </a:p>
        </p:txBody>
      </p:sp>
      <p:sp>
        <p:nvSpPr>
          <p:cNvPr id="14" name="Content Placeholder 2">
            <a:extLst>
              <a:ext uri="{FF2B5EF4-FFF2-40B4-BE49-F238E27FC236}">
                <a16:creationId xmlns:a16="http://schemas.microsoft.com/office/drawing/2014/main" id="{F1B377CC-1298-2CDD-1506-C2B50B5CC29A}"/>
              </a:ext>
            </a:extLst>
          </p:cNvPr>
          <p:cNvSpPr>
            <a:spLocks noGrp="1"/>
          </p:cNvSpPr>
          <p:nvPr>
            <p:ph sz="half" idx="10" hasCustomPrompt="1"/>
          </p:nvPr>
        </p:nvSpPr>
        <p:spPr>
          <a:xfrm>
            <a:off x="838199" y="1897344"/>
            <a:ext cx="348487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add image</a:t>
            </a:r>
          </a:p>
        </p:txBody>
      </p:sp>
      <p:sp>
        <p:nvSpPr>
          <p:cNvPr id="4" name="TextBox 3">
            <a:extLst>
              <a:ext uri="{FF2B5EF4-FFF2-40B4-BE49-F238E27FC236}">
                <a16:creationId xmlns:a16="http://schemas.microsoft.com/office/drawing/2014/main" id="{626F92E6-845A-DADC-EF81-B9F5B51B2A99}"/>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2605418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pic>
        <p:nvPicPr>
          <p:cNvPr id="9" name="Picture 8" descr="Downtown Houston Skyline – The West Side | MabryCampbell.Photos">
            <a:extLst>
              <a:ext uri="{FF2B5EF4-FFF2-40B4-BE49-F238E27FC236}">
                <a16:creationId xmlns:a16="http://schemas.microsoft.com/office/drawing/2014/main" id="{7F768B71-5070-5C59-C8D4-0709659389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B5D1934-776B-7288-32D9-4A035348EFE4}"/>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4498210"/>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1882741"/>
            <a:ext cx="4871991" cy="2518929"/>
          </a:xfrm>
        </p:spPr>
        <p:txBody>
          <a:bodyPr/>
          <a:lstStyle/>
          <a:p>
            <a:pPr lvl="0"/>
            <a:r>
              <a:rPr lang="en-US" dirty="0"/>
              <a:t>Click to add image</a:t>
            </a:r>
          </a:p>
        </p:txBody>
      </p:sp>
      <p:sp>
        <p:nvSpPr>
          <p:cNvPr id="4" name="Content Placeholder 3">
            <a:extLst>
              <a:ext uri="{FF2B5EF4-FFF2-40B4-BE49-F238E27FC236}">
                <a16:creationId xmlns:a16="http://schemas.microsoft.com/office/drawing/2014/main" id="{B0DE8D28-1635-A4F8-1AAF-DF77268D0220}"/>
              </a:ext>
            </a:extLst>
          </p:cNvPr>
          <p:cNvSpPr>
            <a:spLocks noGrp="1"/>
          </p:cNvSpPr>
          <p:nvPr>
            <p:ph sz="half" idx="2" hasCustomPrompt="1"/>
          </p:nvPr>
        </p:nvSpPr>
        <p:spPr>
          <a:xfrm>
            <a:off x="6172200" y="1882741"/>
            <a:ext cx="5181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7" name="TextBox 6">
            <a:extLst>
              <a:ext uri="{FF2B5EF4-FFF2-40B4-BE49-F238E27FC236}">
                <a16:creationId xmlns:a16="http://schemas.microsoft.com/office/drawing/2014/main" id="{656FCBE7-6856-AF84-246A-F9CC30DD6461}"/>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347401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 3 Content">
    <p:spTree>
      <p:nvGrpSpPr>
        <p:cNvPr id="1" name=""/>
        <p:cNvGrpSpPr/>
        <p:nvPr/>
      </p:nvGrpSpPr>
      <p:grpSpPr>
        <a:xfrm>
          <a:off x="0" y="0"/>
          <a:ext cx="0" cy="0"/>
          <a:chOff x="0" y="0"/>
          <a:chExt cx="0" cy="0"/>
        </a:xfrm>
      </p:grpSpPr>
      <p:pic>
        <p:nvPicPr>
          <p:cNvPr id="9" name="Picture 8" descr="Downtown Houston Skyline – The West Side | MabryCampbell.Photos">
            <a:extLst>
              <a:ext uri="{FF2B5EF4-FFF2-40B4-BE49-F238E27FC236}">
                <a16:creationId xmlns:a16="http://schemas.microsoft.com/office/drawing/2014/main" id="{4C9CB054-0D5D-1C6A-EA89-2DD9992556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DE2170B-109C-2DC5-8DC3-F41ADF108E03}"/>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1882741"/>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3787407"/>
            <a:ext cx="4871991" cy="2518929"/>
          </a:xfrm>
        </p:spPr>
        <p:txBody>
          <a:bodyPr/>
          <a:lstStyle/>
          <a:p>
            <a:pPr lvl="0"/>
            <a:r>
              <a:rPr lang="en-US" dirty="0"/>
              <a:t>Click to add image</a:t>
            </a:r>
          </a:p>
        </p:txBody>
      </p:sp>
      <p:sp>
        <p:nvSpPr>
          <p:cNvPr id="4" name="Content Placeholder 3">
            <a:extLst>
              <a:ext uri="{FF2B5EF4-FFF2-40B4-BE49-F238E27FC236}">
                <a16:creationId xmlns:a16="http://schemas.microsoft.com/office/drawing/2014/main" id="{B0DE8D28-1635-A4F8-1AAF-DF77268D0220}"/>
              </a:ext>
            </a:extLst>
          </p:cNvPr>
          <p:cNvSpPr>
            <a:spLocks noGrp="1"/>
          </p:cNvSpPr>
          <p:nvPr>
            <p:ph sz="half" idx="2" hasCustomPrompt="1"/>
          </p:nvPr>
        </p:nvSpPr>
        <p:spPr>
          <a:xfrm>
            <a:off x="6172200" y="3787407"/>
            <a:ext cx="5181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7" name="TextBox 6">
            <a:extLst>
              <a:ext uri="{FF2B5EF4-FFF2-40B4-BE49-F238E27FC236}">
                <a16:creationId xmlns:a16="http://schemas.microsoft.com/office/drawing/2014/main" id="{F2652D44-91EA-F816-8A2C-32F34830463E}"/>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2664379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pic>
        <p:nvPicPr>
          <p:cNvPr id="10" name="Picture 8" descr="Downtown Houston Skyline – The West Side | MabryCampbell.Photos">
            <a:extLst>
              <a:ext uri="{FF2B5EF4-FFF2-40B4-BE49-F238E27FC236}">
                <a16:creationId xmlns:a16="http://schemas.microsoft.com/office/drawing/2014/main" id="{47CBA24A-9EF8-2FF1-FD2A-98E3794D64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3C2F402-65A6-2F3F-7F8F-7FEC2336E9C6}"/>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4495112"/>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1882741"/>
            <a:ext cx="3276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2" name="Content Placeholder 2">
            <a:extLst>
              <a:ext uri="{FF2B5EF4-FFF2-40B4-BE49-F238E27FC236}">
                <a16:creationId xmlns:a16="http://schemas.microsoft.com/office/drawing/2014/main" id="{A41EBA4F-8F72-54E5-2B09-EA908F62E363}"/>
              </a:ext>
            </a:extLst>
          </p:cNvPr>
          <p:cNvSpPr>
            <a:spLocks noGrp="1"/>
          </p:cNvSpPr>
          <p:nvPr>
            <p:ph sz="half" idx="11" hasCustomPrompt="1"/>
          </p:nvPr>
        </p:nvSpPr>
        <p:spPr>
          <a:xfrm>
            <a:off x="4457700" y="1891706"/>
            <a:ext cx="3276600" cy="2518929"/>
          </a:xfrm>
        </p:spPr>
        <p:txBody>
          <a:bodyPr/>
          <a:lstStyle/>
          <a:p>
            <a:pPr lvl="0"/>
            <a:r>
              <a:rPr lang="en-US" dirty="0"/>
              <a:t>Click to add image</a:t>
            </a:r>
          </a:p>
        </p:txBody>
      </p:sp>
      <p:sp>
        <p:nvSpPr>
          <p:cNvPr id="5" name="Content Placeholder 2">
            <a:extLst>
              <a:ext uri="{FF2B5EF4-FFF2-40B4-BE49-F238E27FC236}">
                <a16:creationId xmlns:a16="http://schemas.microsoft.com/office/drawing/2014/main" id="{43954507-0802-5324-53E2-350830C17D5A}"/>
              </a:ext>
            </a:extLst>
          </p:cNvPr>
          <p:cNvSpPr>
            <a:spLocks noGrp="1"/>
          </p:cNvSpPr>
          <p:nvPr>
            <p:ph sz="half" idx="12" hasCustomPrompt="1"/>
          </p:nvPr>
        </p:nvSpPr>
        <p:spPr>
          <a:xfrm>
            <a:off x="8072719" y="1891706"/>
            <a:ext cx="3276600" cy="2518929"/>
          </a:xfrm>
        </p:spPr>
        <p:txBody>
          <a:bodyPr/>
          <a:lstStyle/>
          <a:p>
            <a:pPr lvl="0"/>
            <a:r>
              <a:rPr lang="en-US" dirty="0"/>
              <a:t>Click to add image</a:t>
            </a:r>
          </a:p>
        </p:txBody>
      </p:sp>
      <p:sp>
        <p:nvSpPr>
          <p:cNvPr id="9" name="TextBox 8">
            <a:extLst>
              <a:ext uri="{FF2B5EF4-FFF2-40B4-BE49-F238E27FC236}">
                <a16:creationId xmlns:a16="http://schemas.microsoft.com/office/drawing/2014/main" id="{644D66F8-C1D8-0529-C160-817A43F1C688}"/>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61712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7" name="Picture 8" descr="Downtown Houston Skyline – The West Side | MabryCampbell.Photos">
            <a:extLst>
              <a:ext uri="{FF2B5EF4-FFF2-40B4-BE49-F238E27FC236}">
                <a16:creationId xmlns:a16="http://schemas.microsoft.com/office/drawing/2014/main" id="{ADCAE5BE-8DC1-CFFD-685A-9F08E17C9C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B6EA25-A399-34D4-8B28-28E6AFD3CE3E}"/>
              </a:ext>
            </a:extLst>
          </p:cNvPr>
          <p:cNvSpPr/>
          <p:nvPr userDrawn="1"/>
        </p:nvSpPr>
        <p:spPr>
          <a:xfrm>
            <a:off x="-20644" y="0"/>
            <a:ext cx="12209469" cy="6858000"/>
          </a:xfrm>
          <a:prstGeom prst="rect">
            <a:avLst/>
          </a:prstGeom>
          <a:solidFill>
            <a:srgbClr val="92278E">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5">
            <a:extLst>
              <a:ext uri="{FF2B5EF4-FFF2-40B4-BE49-F238E27FC236}">
                <a16:creationId xmlns:a16="http://schemas.microsoft.com/office/drawing/2014/main" id="{B08C33F8-2AFF-CCA6-E9D6-F874CEB6748D}"/>
              </a:ext>
            </a:extLst>
          </p:cNvPr>
          <p:cNvSpPr/>
          <p:nvPr userDrawn="1"/>
        </p:nvSpPr>
        <p:spPr>
          <a:xfrm>
            <a:off x="-10888" y="4931297"/>
            <a:ext cx="10638455" cy="110567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6">
            <a:extLst>
              <a:ext uri="{FF2B5EF4-FFF2-40B4-BE49-F238E27FC236}">
                <a16:creationId xmlns:a16="http://schemas.microsoft.com/office/drawing/2014/main" id="{FC8399F6-723D-757C-D785-EED1713D673D}"/>
              </a:ext>
            </a:extLst>
          </p:cNvPr>
          <p:cNvSpPr/>
          <p:nvPr userDrawn="1"/>
        </p:nvSpPr>
        <p:spPr>
          <a:xfrm rot="10800000">
            <a:off x="7598228" y="417947"/>
            <a:ext cx="4611240" cy="69511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90DE1-A6CC-8367-B748-D0A5ADDFCB3C}"/>
              </a:ext>
            </a:extLst>
          </p:cNvPr>
          <p:cNvSpPr>
            <a:spLocks noGrp="1"/>
          </p:cNvSpPr>
          <p:nvPr>
            <p:ph type="ctrTitle" hasCustomPrompt="1"/>
          </p:nvPr>
        </p:nvSpPr>
        <p:spPr>
          <a:xfrm>
            <a:off x="1772273" y="5108935"/>
            <a:ext cx="7072132" cy="750393"/>
          </a:xfrm>
          <a:prstGeom prst="rect">
            <a:avLst/>
          </a:prstGeom>
        </p:spPr>
        <p:txBody>
          <a:bodyPr anchor="b"/>
          <a:lstStyle>
            <a:lvl1pPr algn="ctr">
              <a:defRPr sz="3200" b="1" i="0">
                <a:solidFill>
                  <a:srgbClr val="92278F"/>
                </a:solidFill>
                <a:latin typeface="Open Sans ExtraBold" pitchFamily="2" charset="0"/>
                <a:ea typeface="Open Sans ExtraBold" pitchFamily="2" charset="0"/>
                <a:cs typeface="Open Sans ExtraBold" pitchFamily="2" charset="0"/>
              </a:defRPr>
            </a:lvl1pPr>
          </a:lstStyle>
          <a:p>
            <a:r>
              <a:rPr lang="en-US" dirty="0"/>
              <a:t>INTRO / TITLE / MAIN HEADER</a:t>
            </a:r>
          </a:p>
        </p:txBody>
      </p:sp>
      <p:sp>
        <p:nvSpPr>
          <p:cNvPr id="3" name="Subtitle 2">
            <a:extLst>
              <a:ext uri="{FF2B5EF4-FFF2-40B4-BE49-F238E27FC236}">
                <a16:creationId xmlns:a16="http://schemas.microsoft.com/office/drawing/2014/main" id="{9B36C936-8CD2-757F-DA90-A4E0320CC9DC}"/>
              </a:ext>
            </a:extLst>
          </p:cNvPr>
          <p:cNvSpPr>
            <a:spLocks noGrp="1"/>
          </p:cNvSpPr>
          <p:nvPr>
            <p:ph type="subTitle" idx="1" hasCustomPrompt="1"/>
          </p:nvPr>
        </p:nvSpPr>
        <p:spPr>
          <a:xfrm>
            <a:off x="7858074" y="616494"/>
            <a:ext cx="4340507" cy="372297"/>
          </a:xfrm>
          <a:prstGeom prst="rect">
            <a:avLst/>
          </a:prstGeom>
        </p:spPr>
        <p:txBody>
          <a:bodyPr/>
          <a:lstStyle>
            <a:lvl1pPr marL="0" indent="0" algn="ctr">
              <a:buNone/>
              <a:defRPr sz="2400">
                <a:solidFill>
                  <a:srgbClr val="92278F"/>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NAME(S)</a:t>
            </a:r>
          </a:p>
        </p:txBody>
      </p:sp>
      <p:sp>
        <p:nvSpPr>
          <p:cNvPr id="11" name="TextBox 10">
            <a:extLst>
              <a:ext uri="{FF2B5EF4-FFF2-40B4-BE49-F238E27FC236}">
                <a16:creationId xmlns:a16="http://schemas.microsoft.com/office/drawing/2014/main" id="{0D165081-A226-0977-ECDD-630D03AFC9DC}"/>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pic>
        <p:nvPicPr>
          <p:cNvPr id="6" name="Picture 5" descr="A purple text on a black background&#10;&#10;Description automatically generated with medium confidence">
            <a:extLst>
              <a:ext uri="{FF2B5EF4-FFF2-40B4-BE49-F238E27FC236}">
                <a16:creationId xmlns:a16="http://schemas.microsoft.com/office/drawing/2014/main" id="{5B83ABF6-23B7-C896-923B-57E298D4AEB9}"/>
              </a:ext>
            </a:extLst>
          </p:cNvPr>
          <p:cNvPicPr>
            <a:picLocks noChangeAspect="1"/>
          </p:cNvPicPr>
          <p:nvPr userDrawn="1"/>
        </p:nvPicPr>
        <p:blipFill>
          <a:blip r:embed="rId3"/>
          <a:stretch>
            <a:fillRect/>
          </a:stretch>
        </p:blipFill>
        <p:spPr>
          <a:xfrm>
            <a:off x="10415285" y="6241507"/>
            <a:ext cx="2226521" cy="572534"/>
          </a:xfrm>
          <a:prstGeom prst="rect">
            <a:avLst/>
          </a:prstGeom>
          <a:effectLst>
            <a:glow rad="62988">
              <a:schemeClr val="bg1"/>
            </a:glow>
          </a:effectLst>
        </p:spPr>
      </p:pic>
    </p:spTree>
    <p:extLst>
      <p:ext uri="{BB962C8B-B14F-4D97-AF65-F5344CB8AC3E}">
        <p14:creationId xmlns:p14="http://schemas.microsoft.com/office/powerpoint/2010/main" val="3196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lt 4 Content">
    <p:spTree>
      <p:nvGrpSpPr>
        <p:cNvPr id="1" name=""/>
        <p:cNvGrpSpPr/>
        <p:nvPr/>
      </p:nvGrpSpPr>
      <p:grpSpPr>
        <a:xfrm>
          <a:off x="0" y="0"/>
          <a:ext cx="0" cy="0"/>
          <a:chOff x="0" y="0"/>
          <a:chExt cx="0" cy="0"/>
        </a:xfrm>
      </p:grpSpPr>
      <p:pic>
        <p:nvPicPr>
          <p:cNvPr id="10" name="Picture 8" descr="Downtown Houston Skyline – The West Side | MabryCampbell.Photos">
            <a:extLst>
              <a:ext uri="{FF2B5EF4-FFF2-40B4-BE49-F238E27FC236}">
                <a16:creationId xmlns:a16="http://schemas.microsoft.com/office/drawing/2014/main" id="{BC9741CC-8C13-62C5-3870-AC2CF5A5F4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014463-06C5-05A8-CDC8-7282F06A0D6A}"/>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1882741"/>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3787407"/>
            <a:ext cx="3276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2" name="Content Placeholder 2">
            <a:extLst>
              <a:ext uri="{FF2B5EF4-FFF2-40B4-BE49-F238E27FC236}">
                <a16:creationId xmlns:a16="http://schemas.microsoft.com/office/drawing/2014/main" id="{A41EBA4F-8F72-54E5-2B09-EA908F62E363}"/>
              </a:ext>
            </a:extLst>
          </p:cNvPr>
          <p:cNvSpPr>
            <a:spLocks noGrp="1"/>
          </p:cNvSpPr>
          <p:nvPr>
            <p:ph sz="half" idx="11" hasCustomPrompt="1"/>
          </p:nvPr>
        </p:nvSpPr>
        <p:spPr>
          <a:xfrm>
            <a:off x="4457700" y="3796372"/>
            <a:ext cx="3276600" cy="2518929"/>
          </a:xfrm>
        </p:spPr>
        <p:txBody>
          <a:bodyPr/>
          <a:lstStyle/>
          <a:p>
            <a:pPr lvl="0"/>
            <a:r>
              <a:rPr lang="en-US" dirty="0"/>
              <a:t>Click to add image</a:t>
            </a:r>
          </a:p>
        </p:txBody>
      </p:sp>
      <p:sp>
        <p:nvSpPr>
          <p:cNvPr id="5" name="Content Placeholder 2">
            <a:extLst>
              <a:ext uri="{FF2B5EF4-FFF2-40B4-BE49-F238E27FC236}">
                <a16:creationId xmlns:a16="http://schemas.microsoft.com/office/drawing/2014/main" id="{43954507-0802-5324-53E2-350830C17D5A}"/>
              </a:ext>
            </a:extLst>
          </p:cNvPr>
          <p:cNvSpPr>
            <a:spLocks noGrp="1"/>
          </p:cNvSpPr>
          <p:nvPr>
            <p:ph sz="half" idx="12" hasCustomPrompt="1"/>
          </p:nvPr>
        </p:nvSpPr>
        <p:spPr>
          <a:xfrm>
            <a:off x="8072719" y="3796372"/>
            <a:ext cx="3276600" cy="2518929"/>
          </a:xfrm>
        </p:spPr>
        <p:txBody>
          <a:bodyPr/>
          <a:lstStyle/>
          <a:p>
            <a:pPr lvl="0"/>
            <a:r>
              <a:rPr lang="en-US" dirty="0"/>
              <a:t>Click to add image</a:t>
            </a:r>
          </a:p>
        </p:txBody>
      </p:sp>
      <p:sp>
        <p:nvSpPr>
          <p:cNvPr id="9" name="TextBox 8">
            <a:extLst>
              <a:ext uri="{FF2B5EF4-FFF2-40B4-BE49-F238E27FC236}">
                <a16:creationId xmlns:a16="http://schemas.microsoft.com/office/drawing/2014/main" id="{4E6FA130-3952-843B-3194-8ED7E394DD6D}"/>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2955566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Content">
    <p:spTree>
      <p:nvGrpSpPr>
        <p:cNvPr id="1" name=""/>
        <p:cNvGrpSpPr/>
        <p:nvPr/>
      </p:nvGrpSpPr>
      <p:grpSpPr>
        <a:xfrm>
          <a:off x="0" y="0"/>
          <a:ext cx="0" cy="0"/>
          <a:chOff x="0" y="0"/>
          <a:chExt cx="0" cy="0"/>
        </a:xfrm>
      </p:grpSpPr>
      <p:pic>
        <p:nvPicPr>
          <p:cNvPr id="8" name="Picture 8" descr="Downtown Houston Skyline – The West Side | MabryCampbell.Photos">
            <a:extLst>
              <a:ext uri="{FF2B5EF4-FFF2-40B4-BE49-F238E27FC236}">
                <a16:creationId xmlns:a16="http://schemas.microsoft.com/office/drawing/2014/main" id="{F220CBD7-73B7-FDE2-C7FE-41CF9227D5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8BB3B2-6CFE-455E-9EC4-81A5573E776D}"/>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FBB6C951-3288-DB1A-9952-3076032BA85B}"/>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BD0F15A2-3D4C-5C40-1658-9801E3A6BFBA}"/>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503278"/>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3505200" y="1925966"/>
            <a:ext cx="5181600" cy="4367257"/>
          </a:xfrm>
        </p:spPr>
        <p:txBody>
          <a:bodyPr/>
          <a:lstStyle/>
          <a:p>
            <a:pPr lvl="0"/>
            <a:r>
              <a:rPr lang="en-US" dirty="0"/>
              <a:t>Click to edit text</a:t>
            </a:r>
          </a:p>
        </p:txBody>
      </p:sp>
      <p:sp>
        <p:nvSpPr>
          <p:cNvPr id="14" name="Content Placeholder 2">
            <a:extLst>
              <a:ext uri="{FF2B5EF4-FFF2-40B4-BE49-F238E27FC236}">
                <a16:creationId xmlns:a16="http://schemas.microsoft.com/office/drawing/2014/main" id="{1742ADE3-BD95-9FBD-C4AA-398B29EDE8CE}"/>
              </a:ext>
            </a:extLst>
          </p:cNvPr>
          <p:cNvSpPr>
            <a:spLocks noGrp="1"/>
          </p:cNvSpPr>
          <p:nvPr>
            <p:ph sz="half" idx="10" hasCustomPrompt="1"/>
          </p:nvPr>
        </p:nvSpPr>
        <p:spPr>
          <a:xfrm>
            <a:off x="838200" y="1925967"/>
            <a:ext cx="2570148" cy="2136341"/>
          </a:xfrm>
        </p:spPr>
        <p:txBody>
          <a:bodyPr/>
          <a:lstStyle/>
          <a:p>
            <a:pPr lvl="0"/>
            <a:r>
              <a:rPr lang="en-US" dirty="0"/>
              <a:t>Click to add image</a:t>
            </a:r>
          </a:p>
        </p:txBody>
      </p:sp>
      <p:sp>
        <p:nvSpPr>
          <p:cNvPr id="16" name="Content Placeholder 2">
            <a:extLst>
              <a:ext uri="{FF2B5EF4-FFF2-40B4-BE49-F238E27FC236}">
                <a16:creationId xmlns:a16="http://schemas.microsoft.com/office/drawing/2014/main" id="{349FDC43-AF17-73FD-3372-89B0479FC899}"/>
              </a:ext>
            </a:extLst>
          </p:cNvPr>
          <p:cNvSpPr>
            <a:spLocks noGrp="1"/>
          </p:cNvSpPr>
          <p:nvPr>
            <p:ph sz="half" idx="11" hasCustomPrompt="1"/>
          </p:nvPr>
        </p:nvSpPr>
        <p:spPr>
          <a:xfrm>
            <a:off x="838200" y="4156883"/>
            <a:ext cx="2570148" cy="2136341"/>
          </a:xfrm>
        </p:spPr>
        <p:txBody>
          <a:bodyPr/>
          <a:lstStyle/>
          <a:p>
            <a:pPr lvl="0"/>
            <a:r>
              <a:rPr lang="en-US" dirty="0"/>
              <a:t>Click to add image</a:t>
            </a:r>
          </a:p>
        </p:txBody>
      </p:sp>
      <p:sp>
        <p:nvSpPr>
          <p:cNvPr id="17" name="Content Placeholder 2">
            <a:extLst>
              <a:ext uri="{FF2B5EF4-FFF2-40B4-BE49-F238E27FC236}">
                <a16:creationId xmlns:a16="http://schemas.microsoft.com/office/drawing/2014/main" id="{8F39427C-BDDB-910D-15D2-A20CE3DE1C74}"/>
              </a:ext>
            </a:extLst>
          </p:cNvPr>
          <p:cNvSpPr>
            <a:spLocks noGrp="1"/>
          </p:cNvSpPr>
          <p:nvPr>
            <p:ph sz="half" idx="12" hasCustomPrompt="1"/>
          </p:nvPr>
        </p:nvSpPr>
        <p:spPr>
          <a:xfrm>
            <a:off x="8780928" y="1925967"/>
            <a:ext cx="2570148" cy="2136341"/>
          </a:xfrm>
        </p:spPr>
        <p:txBody>
          <a:bodyPr/>
          <a:lstStyle/>
          <a:p>
            <a:pPr lvl="0"/>
            <a:r>
              <a:rPr lang="en-US" dirty="0"/>
              <a:t>Click to add image</a:t>
            </a:r>
          </a:p>
        </p:txBody>
      </p:sp>
      <p:sp>
        <p:nvSpPr>
          <p:cNvPr id="18" name="Content Placeholder 2">
            <a:extLst>
              <a:ext uri="{FF2B5EF4-FFF2-40B4-BE49-F238E27FC236}">
                <a16:creationId xmlns:a16="http://schemas.microsoft.com/office/drawing/2014/main" id="{B80EDAD4-5E86-1867-1B20-092B2F7776C0}"/>
              </a:ext>
            </a:extLst>
          </p:cNvPr>
          <p:cNvSpPr>
            <a:spLocks noGrp="1"/>
          </p:cNvSpPr>
          <p:nvPr>
            <p:ph sz="half" idx="13" hasCustomPrompt="1"/>
          </p:nvPr>
        </p:nvSpPr>
        <p:spPr>
          <a:xfrm>
            <a:off x="8780928" y="4156883"/>
            <a:ext cx="2570148" cy="2136341"/>
          </a:xfrm>
        </p:spPr>
        <p:txBody>
          <a:bodyPr/>
          <a:lstStyle/>
          <a:p>
            <a:pPr lvl="0"/>
            <a:r>
              <a:rPr lang="en-US" dirty="0"/>
              <a:t>Click to add image</a:t>
            </a:r>
          </a:p>
        </p:txBody>
      </p:sp>
      <p:sp>
        <p:nvSpPr>
          <p:cNvPr id="7" name="TextBox 6">
            <a:extLst>
              <a:ext uri="{FF2B5EF4-FFF2-40B4-BE49-F238E27FC236}">
                <a16:creationId xmlns:a16="http://schemas.microsoft.com/office/drawing/2014/main" id="{170956A0-361E-4FD3-DCAC-808F6BF8C33C}"/>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896525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x2 Content">
    <p:spTree>
      <p:nvGrpSpPr>
        <p:cNvPr id="1" name=""/>
        <p:cNvGrpSpPr/>
        <p:nvPr/>
      </p:nvGrpSpPr>
      <p:grpSpPr>
        <a:xfrm>
          <a:off x="0" y="0"/>
          <a:ext cx="0" cy="0"/>
          <a:chOff x="0" y="0"/>
          <a:chExt cx="0" cy="0"/>
        </a:xfrm>
      </p:grpSpPr>
      <p:pic>
        <p:nvPicPr>
          <p:cNvPr id="9" name="Picture 8" descr="Downtown Houston Skyline – The West Side | MabryCampbell.Photos">
            <a:extLst>
              <a:ext uri="{FF2B5EF4-FFF2-40B4-BE49-F238E27FC236}">
                <a16:creationId xmlns:a16="http://schemas.microsoft.com/office/drawing/2014/main" id="{FB09909A-B4C7-EAF8-DDCA-3447EA8006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1C1588-76BC-4446-154A-59321B4FA8C7}"/>
              </a:ext>
            </a:extLst>
          </p:cNvPr>
          <p:cNvSpPr/>
          <p:nvPr userDrawn="1"/>
        </p:nvSpPr>
        <p:spPr>
          <a:xfrm>
            <a:off x="376191" y="406153"/>
            <a:ext cx="11439618" cy="6045694"/>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FBB6C951-3288-DB1A-9952-3076032BA85B}"/>
              </a:ext>
            </a:extLst>
          </p:cNvPr>
          <p:cNvPicPr>
            <a:picLocks noChangeAspect="1"/>
          </p:cNvPicPr>
          <p:nvPr userDrawn="1"/>
        </p:nvPicPr>
        <p:blipFill rotWithShape="1">
          <a:blip r:embed="rId3"/>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BD0F15A2-3D4C-5C40-1658-9801E3A6BFBA}"/>
              </a:ext>
            </a:extLst>
          </p:cNvPr>
          <p:cNvPicPr>
            <a:picLocks noChangeAspect="1"/>
          </p:cNvPicPr>
          <p:nvPr userDrawn="1"/>
        </p:nvPicPr>
        <p:blipFill rotWithShape="1">
          <a:blip r:embed="rId4"/>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503278"/>
            <a:ext cx="10515600" cy="1325563"/>
          </a:xfrm>
        </p:spPr>
        <p:txBody>
          <a:bodyPr>
            <a:normAutofit/>
          </a:bodyPr>
          <a:lstStyle>
            <a:lvl1pPr>
              <a:defRPr sz="5400" b="1" i="0">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14" name="Content Placeholder 2">
            <a:extLst>
              <a:ext uri="{FF2B5EF4-FFF2-40B4-BE49-F238E27FC236}">
                <a16:creationId xmlns:a16="http://schemas.microsoft.com/office/drawing/2014/main" id="{1742ADE3-BD95-9FBD-C4AA-398B29EDE8CE}"/>
              </a:ext>
            </a:extLst>
          </p:cNvPr>
          <p:cNvSpPr>
            <a:spLocks noGrp="1"/>
          </p:cNvSpPr>
          <p:nvPr>
            <p:ph sz="half" idx="10" hasCustomPrompt="1"/>
          </p:nvPr>
        </p:nvSpPr>
        <p:spPr>
          <a:xfrm>
            <a:off x="4810926" y="1925967"/>
            <a:ext cx="2570148" cy="2136341"/>
          </a:xfrm>
        </p:spPr>
        <p:txBody>
          <a:bodyPr/>
          <a:lstStyle/>
          <a:p>
            <a:pPr lvl="0"/>
            <a:r>
              <a:rPr lang="en-US" dirty="0"/>
              <a:t>Click to add image</a:t>
            </a:r>
          </a:p>
        </p:txBody>
      </p:sp>
      <p:sp>
        <p:nvSpPr>
          <p:cNvPr id="16" name="Content Placeholder 2">
            <a:extLst>
              <a:ext uri="{FF2B5EF4-FFF2-40B4-BE49-F238E27FC236}">
                <a16:creationId xmlns:a16="http://schemas.microsoft.com/office/drawing/2014/main" id="{349FDC43-AF17-73FD-3372-89B0479FC899}"/>
              </a:ext>
            </a:extLst>
          </p:cNvPr>
          <p:cNvSpPr>
            <a:spLocks noGrp="1"/>
          </p:cNvSpPr>
          <p:nvPr>
            <p:ph sz="half" idx="11" hasCustomPrompt="1"/>
          </p:nvPr>
        </p:nvSpPr>
        <p:spPr>
          <a:xfrm>
            <a:off x="4810926" y="4156883"/>
            <a:ext cx="2570148" cy="2136341"/>
          </a:xfrm>
        </p:spPr>
        <p:txBody>
          <a:bodyPr/>
          <a:lstStyle/>
          <a:p>
            <a:pPr lvl="0"/>
            <a:r>
              <a:rPr lang="en-US" dirty="0"/>
              <a:t>Click to add image</a:t>
            </a:r>
          </a:p>
        </p:txBody>
      </p:sp>
      <p:sp>
        <p:nvSpPr>
          <p:cNvPr id="4" name="Content Placeholder 2">
            <a:extLst>
              <a:ext uri="{FF2B5EF4-FFF2-40B4-BE49-F238E27FC236}">
                <a16:creationId xmlns:a16="http://schemas.microsoft.com/office/drawing/2014/main" id="{0D9C8F19-5607-4444-B661-DCA403F0D17B}"/>
              </a:ext>
            </a:extLst>
          </p:cNvPr>
          <p:cNvSpPr>
            <a:spLocks noGrp="1"/>
          </p:cNvSpPr>
          <p:nvPr>
            <p:ph sz="half" idx="12" hasCustomPrompt="1"/>
          </p:nvPr>
        </p:nvSpPr>
        <p:spPr>
          <a:xfrm>
            <a:off x="839957" y="1925966"/>
            <a:ext cx="3785831" cy="4367257"/>
          </a:xfrm>
        </p:spPr>
        <p:txBody>
          <a:bodyPr/>
          <a:lstStyle/>
          <a:p>
            <a:pPr lvl="0"/>
            <a:r>
              <a:rPr lang="en-US" dirty="0"/>
              <a:t>Click to edit text</a:t>
            </a:r>
          </a:p>
        </p:txBody>
      </p:sp>
      <p:sp>
        <p:nvSpPr>
          <p:cNvPr id="5" name="Content Placeholder 2">
            <a:extLst>
              <a:ext uri="{FF2B5EF4-FFF2-40B4-BE49-F238E27FC236}">
                <a16:creationId xmlns:a16="http://schemas.microsoft.com/office/drawing/2014/main" id="{1867A41B-FBE9-AB25-80B8-B8EE5D5259ED}"/>
              </a:ext>
            </a:extLst>
          </p:cNvPr>
          <p:cNvSpPr>
            <a:spLocks noGrp="1"/>
          </p:cNvSpPr>
          <p:nvPr>
            <p:ph sz="half" idx="13" hasCustomPrompt="1"/>
          </p:nvPr>
        </p:nvSpPr>
        <p:spPr>
          <a:xfrm>
            <a:off x="7566213" y="1908037"/>
            <a:ext cx="3787278" cy="4367257"/>
          </a:xfrm>
        </p:spPr>
        <p:txBody>
          <a:bodyPr/>
          <a:lstStyle/>
          <a:p>
            <a:pPr lvl="0"/>
            <a:r>
              <a:rPr lang="en-US" dirty="0"/>
              <a:t>Click to edit text</a:t>
            </a:r>
          </a:p>
        </p:txBody>
      </p:sp>
      <p:sp>
        <p:nvSpPr>
          <p:cNvPr id="8" name="TextBox 7">
            <a:extLst>
              <a:ext uri="{FF2B5EF4-FFF2-40B4-BE49-F238E27FC236}">
                <a16:creationId xmlns:a16="http://schemas.microsoft.com/office/drawing/2014/main" id="{246DDCD8-3E13-B177-18C0-DB00364C3859}"/>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61792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8" descr="Downtown Houston Skyline – The West Side | MabryCampbell.Photos">
            <a:extLst>
              <a:ext uri="{FF2B5EF4-FFF2-40B4-BE49-F238E27FC236}">
                <a16:creationId xmlns:a16="http://schemas.microsoft.com/office/drawing/2014/main" id="{AACFA5B2-2932-507D-3029-6B51C95B4D7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14C63FF-08E6-DD01-D227-F60AF352D297}"/>
              </a:ext>
            </a:extLst>
          </p:cNvPr>
          <p:cNvSpPr/>
          <p:nvPr userDrawn="1"/>
        </p:nvSpPr>
        <p:spPr>
          <a:xfrm>
            <a:off x="-10888" y="-7069"/>
            <a:ext cx="12192001" cy="6865069"/>
          </a:xfrm>
          <a:prstGeom prst="rect">
            <a:avLst/>
          </a:prstGeom>
          <a:solidFill>
            <a:srgbClr val="92278E">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6">
            <a:extLst>
              <a:ext uri="{FF2B5EF4-FFF2-40B4-BE49-F238E27FC236}">
                <a16:creationId xmlns:a16="http://schemas.microsoft.com/office/drawing/2014/main" id="{FC8399F6-723D-757C-D785-EED1713D673D}"/>
              </a:ext>
            </a:extLst>
          </p:cNvPr>
          <p:cNvSpPr/>
          <p:nvPr userDrawn="1"/>
        </p:nvSpPr>
        <p:spPr>
          <a:xfrm rot="10800000">
            <a:off x="7589493" y="544330"/>
            <a:ext cx="4611240" cy="159630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B36C936-8CD2-757F-DA90-A4E0320CC9DC}"/>
              </a:ext>
            </a:extLst>
          </p:cNvPr>
          <p:cNvSpPr>
            <a:spLocks noGrp="1"/>
          </p:cNvSpPr>
          <p:nvPr>
            <p:ph type="subTitle" idx="1" hasCustomPrompt="1"/>
          </p:nvPr>
        </p:nvSpPr>
        <p:spPr>
          <a:xfrm>
            <a:off x="8341708" y="620716"/>
            <a:ext cx="3867760" cy="372297"/>
          </a:xfrm>
          <a:prstGeom prst="rect">
            <a:avLst/>
          </a:prstGeom>
        </p:spPr>
        <p:txBody>
          <a:bodyPr/>
          <a:lstStyle>
            <a:lvl1pPr marL="0" indent="0" algn="ctr">
              <a:buNone/>
              <a:defRPr sz="2400">
                <a:solidFill>
                  <a:srgbClr val="92278F"/>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Links/Resources/Etc.</a:t>
            </a:r>
          </a:p>
        </p:txBody>
      </p:sp>
      <p:sp>
        <p:nvSpPr>
          <p:cNvPr id="11" name="Pentagon 5">
            <a:extLst>
              <a:ext uri="{FF2B5EF4-FFF2-40B4-BE49-F238E27FC236}">
                <a16:creationId xmlns:a16="http://schemas.microsoft.com/office/drawing/2014/main" id="{B8D7680E-B16A-6B29-6E0F-CF9BEC2B17F7}"/>
              </a:ext>
            </a:extLst>
          </p:cNvPr>
          <p:cNvSpPr/>
          <p:nvPr userDrawn="1"/>
        </p:nvSpPr>
        <p:spPr>
          <a:xfrm>
            <a:off x="-10888" y="4911917"/>
            <a:ext cx="10638455" cy="1105671"/>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EEE443A-0A4C-AEE3-474B-B3CAFF8EBFAA}"/>
              </a:ext>
            </a:extLst>
          </p:cNvPr>
          <p:cNvSpPr>
            <a:spLocks noGrp="1"/>
          </p:cNvSpPr>
          <p:nvPr>
            <p:ph type="ctrTitle" hasCustomPrompt="1"/>
          </p:nvPr>
        </p:nvSpPr>
        <p:spPr>
          <a:xfrm>
            <a:off x="1772273" y="5089555"/>
            <a:ext cx="7072132" cy="750393"/>
          </a:xfrm>
          <a:prstGeom prst="rect">
            <a:avLst/>
          </a:prstGeom>
        </p:spPr>
        <p:txBody>
          <a:bodyPr anchor="b">
            <a:normAutofit/>
          </a:bodyPr>
          <a:lstStyle>
            <a:lvl1pPr algn="ctr">
              <a:defRPr sz="4400" b="1" i="0">
                <a:solidFill>
                  <a:srgbClr val="92278F"/>
                </a:solidFill>
                <a:latin typeface="Open Sans ExtraBold" pitchFamily="2" charset="0"/>
                <a:ea typeface="Open Sans ExtraBold" pitchFamily="2" charset="0"/>
                <a:cs typeface="Open Sans ExtraBold" pitchFamily="2" charset="0"/>
              </a:defRPr>
            </a:lvl1pPr>
          </a:lstStyle>
          <a:p>
            <a:r>
              <a:rPr lang="en-US" dirty="0"/>
              <a:t>THANK YOU!</a:t>
            </a:r>
          </a:p>
        </p:txBody>
      </p:sp>
      <p:sp>
        <p:nvSpPr>
          <p:cNvPr id="2" name="TextBox 1">
            <a:extLst>
              <a:ext uri="{FF2B5EF4-FFF2-40B4-BE49-F238E27FC236}">
                <a16:creationId xmlns:a16="http://schemas.microsoft.com/office/drawing/2014/main" id="{1D6A1CCA-837B-36EA-2D27-C81B20EB29B4}"/>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pic>
        <p:nvPicPr>
          <p:cNvPr id="8" name="Picture 7" descr="A purple text on a black background&#10;&#10;Description automatically generated with medium confidence">
            <a:extLst>
              <a:ext uri="{FF2B5EF4-FFF2-40B4-BE49-F238E27FC236}">
                <a16:creationId xmlns:a16="http://schemas.microsoft.com/office/drawing/2014/main" id="{95F0E4CA-05D1-76E1-D1D7-CFFC2E195A80}"/>
              </a:ext>
            </a:extLst>
          </p:cNvPr>
          <p:cNvPicPr>
            <a:picLocks noChangeAspect="1"/>
          </p:cNvPicPr>
          <p:nvPr userDrawn="1"/>
        </p:nvPicPr>
        <p:blipFill>
          <a:blip r:embed="rId3"/>
          <a:stretch>
            <a:fillRect/>
          </a:stretch>
        </p:blipFill>
        <p:spPr>
          <a:xfrm>
            <a:off x="10415285" y="6241507"/>
            <a:ext cx="2226521" cy="572534"/>
          </a:xfrm>
          <a:prstGeom prst="rect">
            <a:avLst/>
          </a:prstGeom>
          <a:effectLst>
            <a:glow rad="62988">
              <a:schemeClr val="bg1"/>
            </a:glow>
          </a:effectLst>
        </p:spPr>
      </p:pic>
    </p:spTree>
    <p:extLst>
      <p:ext uri="{BB962C8B-B14F-4D97-AF65-F5344CB8AC3E}">
        <p14:creationId xmlns:p14="http://schemas.microsoft.com/office/powerpoint/2010/main" val="12158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D600-8DC0-DE40-8B4F-D2E5F5046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9A9705-9AEC-499B-AC4B-EA8636567F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7CCEE6-AC30-BD8F-7534-618D90520AF7}"/>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C1C7C82D-5E4F-E3A6-8BA5-7F9528CCE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AAF32-A87D-7136-2407-4CE5C88ECD76}"/>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2048968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DA77-0F68-FE51-76F9-EF0AA2577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A1141-7F4A-514D-C37C-472586011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52ED3-CBB5-EFBF-F472-B5F8D782476E}"/>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5B569665-90CA-ACFE-DB76-15E43709C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41278-3F73-8513-01BA-59AEEE0770E4}"/>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1203062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EE22-F3FC-8F48-6289-FE4926FCB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836AE4-373B-A14F-3573-B72CBD7F4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11699-A51A-446F-DD1F-1F18EB2552C0}"/>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2D94D55B-195E-6666-EB70-F6591A7D58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7DE2E-4EEB-42B5-7922-F07BFF14C0AA}"/>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3339261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FCBC-47EB-B439-EA88-FE8BA4CE3F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3A651-09CD-530F-9EB5-669502A5B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D55FD-53C3-F023-886F-94AB4AA91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F34E4E-8AE7-C2DA-0F6E-261B7E3E8E37}"/>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6" name="Footer Placeholder 5">
            <a:extLst>
              <a:ext uri="{FF2B5EF4-FFF2-40B4-BE49-F238E27FC236}">
                <a16:creationId xmlns:a16="http://schemas.microsoft.com/office/drawing/2014/main" id="{148D24F5-F56B-82D0-9FA6-E36ECEA58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D22A2-C416-87DA-C4A3-E6B5DBD4090F}"/>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2971533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9747-B3EA-B876-1D5F-F09A7CDA05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2DCA3-77FD-AAA9-C875-F6CB59DEB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3BF9D0-ABA5-6B91-259F-87A4E4B155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1900F0-0E76-77A9-4DD4-8C88376593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19A9CC-898F-0569-1A78-A886468118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873998-6A8C-54F3-2B80-A857772FE15D}"/>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8" name="Footer Placeholder 7">
            <a:extLst>
              <a:ext uri="{FF2B5EF4-FFF2-40B4-BE49-F238E27FC236}">
                <a16:creationId xmlns:a16="http://schemas.microsoft.com/office/drawing/2014/main" id="{45D7DFE7-1075-B981-120B-01E79098D2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EDE830-EA12-112C-FEB5-54C931CC35E6}"/>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3073904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644A-700D-7751-AE51-2CEB538E2A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BA78D1-90F7-FDA1-B26C-8BF765057CD1}"/>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4" name="Footer Placeholder 3">
            <a:extLst>
              <a:ext uri="{FF2B5EF4-FFF2-40B4-BE49-F238E27FC236}">
                <a16:creationId xmlns:a16="http://schemas.microsoft.com/office/drawing/2014/main" id="{D57EA2C9-0555-B34F-5B5D-C2F7FCDCBE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43C048-1F96-CC74-047C-A77FDF0EADE5}"/>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1036076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362FD6-1D77-DC09-28C3-1267FDDB28FF}"/>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3AE0900-BF21-AF02-85BB-E334C3E8D2DE}"/>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urple text on a black background&#10;&#10;Description automatically generated">
            <a:extLst>
              <a:ext uri="{FF2B5EF4-FFF2-40B4-BE49-F238E27FC236}">
                <a16:creationId xmlns:a16="http://schemas.microsoft.com/office/drawing/2014/main" id="{D4655E84-83B6-7C70-3CB0-68DC261792A5}"/>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28" name="Picture 27" descr="A colorful star logo with black background&#10;&#10;Description automatically generated">
            <a:extLst>
              <a:ext uri="{FF2B5EF4-FFF2-40B4-BE49-F238E27FC236}">
                <a16:creationId xmlns:a16="http://schemas.microsoft.com/office/drawing/2014/main" id="{04B7725C-702B-1313-87C6-5F20E6D85F4B}"/>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31" name="Title 30">
            <a:extLst>
              <a:ext uri="{FF2B5EF4-FFF2-40B4-BE49-F238E27FC236}">
                <a16:creationId xmlns:a16="http://schemas.microsoft.com/office/drawing/2014/main" id="{9759B8C1-559D-DF2C-611F-D0EA94C3D597}"/>
              </a:ext>
            </a:extLst>
          </p:cNvPr>
          <p:cNvSpPr>
            <a:spLocks noGrp="1"/>
          </p:cNvSpPr>
          <p:nvPr>
            <p:ph type="title" hasCustomPrompt="1"/>
          </p:nvPr>
        </p:nvSpPr>
        <p:spPr>
          <a:xfrm>
            <a:off x="831850" y="2024023"/>
            <a:ext cx="10515600" cy="1325563"/>
          </a:xfrm>
        </p:spPr>
        <p:txBody>
          <a:bodyPr>
            <a:noAutofit/>
          </a:bodyPr>
          <a:lstStyle>
            <a:lvl1pPr algn="ctr">
              <a:defRPr sz="72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3" name="Text Placeholder 2">
            <a:extLst>
              <a:ext uri="{FF2B5EF4-FFF2-40B4-BE49-F238E27FC236}">
                <a16:creationId xmlns:a16="http://schemas.microsoft.com/office/drawing/2014/main" id="{471E23B4-573A-EC8E-4D69-9D8C243A7163}"/>
              </a:ext>
            </a:extLst>
          </p:cNvPr>
          <p:cNvSpPr>
            <a:spLocks noGrp="1"/>
          </p:cNvSpPr>
          <p:nvPr>
            <p:ph type="body" idx="1" hasCustomPrompt="1"/>
          </p:nvPr>
        </p:nvSpPr>
        <p:spPr>
          <a:xfrm>
            <a:off x="831850" y="3508415"/>
            <a:ext cx="10515600" cy="1500187"/>
          </a:xfrm>
        </p:spPr>
        <p:txBody>
          <a:bodyPr>
            <a:normAutofit/>
          </a:bodyPr>
          <a:lstStyle>
            <a:lvl1pPr marL="0" indent="0" algn="ctr">
              <a:buNone/>
              <a:defRPr sz="3200" b="1" i="0">
                <a:solidFill>
                  <a:schemeClr val="tx1"/>
                </a:solidFill>
                <a:latin typeface="Open Sans SemiBold" pitchFamily="2" charset="0"/>
                <a:ea typeface="Open Sans SemiBold" pitchFamily="2" charset="0"/>
                <a:cs typeface="Open Sans SemiBold"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TextBox 3">
            <a:extLst>
              <a:ext uri="{FF2B5EF4-FFF2-40B4-BE49-F238E27FC236}">
                <a16:creationId xmlns:a16="http://schemas.microsoft.com/office/drawing/2014/main" id="{2A7980B4-C68A-398C-8650-2C91B8A7F58D}"/>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28717497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F0EC8-D649-C495-0E7F-C5A67425D708}"/>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3" name="Footer Placeholder 2">
            <a:extLst>
              <a:ext uri="{FF2B5EF4-FFF2-40B4-BE49-F238E27FC236}">
                <a16:creationId xmlns:a16="http://schemas.microsoft.com/office/drawing/2014/main" id="{C560F982-BA95-E4AD-1A9B-DEA6C7C862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0526A6-1852-AFCD-D31C-59EF4BDD375F}"/>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3634908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0039-E787-3DA2-54E1-367D1A54D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8D2605-790F-5887-EA5A-FFD6E71F39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76FED0-E95F-5189-E4E6-A2CF6F76F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4A4B7-13BA-4BF9-1878-CA6374455EFE}"/>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6" name="Footer Placeholder 5">
            <a:extLst>
              <a:ext uri="{FF2B5EF4-FFF2-40B4-BE49-F238E27FC236}">
                <a16:creationId xmlns:a16="http://schemas.microsoft.com/office/drawing/2014/main" id="{DB9A8714-03FB-8433-491A-ABA998DCF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42E852-F329-340F-34E2-B37B12E61B84}"/>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598866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9F4A-FAB9-C435-0C5D-CB2A93C63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961E23-292A-7021-FD6C-6017CB89E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0F158-D3B2-7732-864E-9B0774BC4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1AD3C-DAF9-D5E6-CF2E-63CCDDB0965B}"/>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6" name="Footer Placeholder 5">
            <a:extLst>
              <a:ext uri="{FF2B5EF4-FFF2-40B4-BE49-F238E27FC236}">
                <a16:creationId xmlns:a16="http://schemas.microsoft.com/office/drawing/2014/main" id="{9B9CA29D-6C43-A4E2-4BCF-F7D11BC541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A5715-CA3F-531F-6F21-86EB99878D75}"/>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2811041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B36D-1A03-E38B-13AB-E6BB32446F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1A0A-2DA5-69C2-0CC4-326F4F494A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B5BF9-BCA7-E1BC-728D-9DE59428305A}"/>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C9503EC2-393B-5E4A-6E8B-4A6D64BD8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D71FF-EF28-568C-F559-2ED5FE509EF3}"/>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5531720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FCCA0-845F-9B3F-AA29-D786EC14B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3EB43D-A706-44A0-6385-2F65FA1F6D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37FC2-ED6F-3132-50F7-81B500E8AFAF}"/>
              </a:ext>
            </a:extLst>
          </p:cNvPr>
          <p:cNvSpPr>
            <a:spLocks noGrp="1"/>
          </p:cNvSpPr>
          <p:nvPr>
            <p:ph type="dt" sz="half" idx="10"/>
          </p:nvPr>
        </p:nvSpPr>
        <p:spPr/>
        <p:txBody>
          <a:body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9C4DE06A-97FF-238E-DFD0-D7FD24003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7B3CC-3372-08F4-E1DD-01A7570F30DC}"/>
              </a:ext>
            </a:extLst>
          </p:cNvPr>
          <p:cNvSpPr>
            <a:spLocks noGrp="1"/>
          </p:cNvSpPr>
          <p:nvPr>
            <p:ph type="sldNum" sz="quarter" idx="12"/>
          </p:nvPr>
        </p:nvSpPr>
        <p:spPr/>
        <p:txBody>
          <a:bodyPr/>
          <a:lstStyle/>
          <a:p>
            <a:fld id="{05116EFA-BF40-2146-A2F7-B25AE8F1C9E1}" type="slidenum">
              <a:rPr lang="en-US" smtClean="0"/>
              <a:t>‹#›</a:t>
            </a:fld>
            <a:endParaRPr lang="en-US"/>
          </a:p>
        </p:txBody>
      </p:sp>
    </p:spTree>
    <p:extLst>
      <p:ext uri="{BB962C8B-B14F-4D97-AF65-F5344CB8AC3E}">
        <p14:creationId xmlns:p14="http://schemas.microsoft.com/office/powerpoint/2010/main" val="105753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6515E0-800C-CF04-2D44-D693CBE7EFE5}"/>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BEB76-834E-D6F2-3AE3-5469EB877951}"/>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4654-3391-DEB6-F905-49151B363DDD}"/>
              </a:ext>
            </a:extLst>
          </p:cNvPr>
          <p:cNvSpPr>
            <a:spLocks noGrp="1"/>
          </p:cNvSpPr>
          <p:nvPr>
            <p:ph type="title" hasCustomPrompt="1"/>
          </p:nvPr>
        </p:nvSpPr>
        <p:spPr>
          <a:xfrm>
            <a:off x="838200" y="510004"/>
            <a:ext cx="10515600" cy="1325563"/>
          </a:xfrm>
        </p:spPr>
        <p:txBody>
          <a:bodyPr>
            <a:no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FDC8CA38-EEAD-E583-739F-2BF4BCC3BDAE}"/>
              </a:ext>
            </a:extLst>
          </p:cNvPr>
          <p:cNvSpPr>
            <a:spLocks noGrp="1"/>
          </p:cNvSpPr>
          <p:nvPr>
            <p:ph idx="1" hasCustomPrompt="1"/>
          </p:nvPr>
        </p:nvSpPr>
        <p:spPr>
          <a:xfrm>
            <a:off x="838200" y="1939417"/>
            <a:ext cx="10515600" cy="4351338"/>
          </a:xfrm>
        </p:spPr>
        <p:txBody>
          <a:bodyPr>
            <a:normAutofit/>
          </a:bodyPr>
          <a:lstStyle>
            <a:lvl1pPr>
              <a:defRPr sz="3200"/>
            </a:lvl1pPr>
          </a:lstStyle>
          <a:p>
            <a:pPr lvl="0"/>
            <a:r>
              <a:rPr lang="en-US" dirty="0"/>
              <a:t>Click to add content</a:t>
            </a:r>
          </a:p>
        </p:txBody>
      </p:sp>
      <p:pic>
        <p:nvPicPr>
          <p:cNvPr id="8" name="Picture 7" descr="A purple text on a black background&#10;&#10;Description automatically generated">
            <a:extLst>
              <a:ext uri="{FF2B5EF4-FFF2-40B4-BE49-F238E27FC236}">
                <a16:creationId xmlns:a16="http://schemas.microsoft.com/office/drawing/2014/main" id="{16C70FA3-E230-E727-18E2-F61A34C67A68}"/>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9" name="Picture 8" descr="A colorful star logo with black background&#10;&#10;Description automatically generated">
            <a:extLst>
              <a:ext uri="{FF2B5EF4-FFF2-40B4-BE49-F238E27FC236}">
                <a16:creationId xmlns:a16="http://schemas.microsoft.com/office/drawing/2014/main" id="{D3CABB2E-E743-3B28-1D24-7E9ABC7CF35D}"/>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5" name="TextBox 4">
            <a:extLst>
              <a:ext uri="{FF2B5EF4-FFF2-40B4-BE49-F238E27FC236}">
                <a16:creationId xmlns:a16="http://schemas.microsoft.com/office/drawing/2014/main" id="{7AAD985D-4612-3960-E92D-98A97C68FB55}"/>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177593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67A081-BFD4-8AE4-A231-04094009BD21}"/>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3D546E-7177-89ED-E302-29148E78A481}"/>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6897E7F7-7C4B-49AC-EEE3-E556A8A055B1}"/>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227ADD0A-FF1F-AC1E-3686-D490665FCD5B}"/>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199" y="1888379"/>
            <a:ext cx="679076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edit text</a:t>
            </a:r>
          </a:p>
        </p:txBody>
      </p:sp>
      <p:sp>
        <p:nvSpPr>
          <p:cNvPr id="14" name="Content Placeholder 2">
            <a:extLst>
              <a:ext uri="{FF2B5EF4-FFF2-40B4-BE49-F238E27FC236}">
                <a16:creationId xmlns:a16="http://schemas.microsoft.com/office/drawing/2014/main" id="{F1B377CC-1298-2CDD-1506-C2B50B5CC29A}"/>
              </a:ext>
            </a:extLst>
          </p:cNvPr>
          <p:cNvSpPr>
            <a:spLocks noGrp="1"/>
          </p:cNvSpPr>
          <p:nvPr>
            <p:ph sz="half" idx="10" hasCustomPrompt="1"/>
          </p:nvPr>
        </p:nvSpPr>
        <p:spPr>
          <a:xfrm>
            <a:off x="7873407" y="1897344"/>
            <a:ext cx="348487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add image</a:t>
            </a:r>
          </a:p>
        </p:txBody>
      </p:sp>
      <p:sp>
        <p:nvSpPr>
          <p:cNvPr id="4" name="TextBox 3">
            <a:extLst>
              <a:ext uri="{FF2B5EF4-FFF2-40B4-BE49-F238E27FC236}">
                <a16:creationId xmlns:a16="http://schemas.microsoft.com/office/drawing/2014/main" id="{561DBF7C-966F-97FD-C299-FFB7CD65814D}"/>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91421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lt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A19DBC-8D7B-5A43-E24C-9C284481CC52}"/>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3D546E-7177-89ED-E302-29148E78A481}"/>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urple text on a black background&#10;&#10;Description automatically generated">
            <a:extLst>
              <a:ext uri="{FF2B5EF4-FFF2-40B4-BE49-F238E27FC236}">
                <a16:creationId xmlns:a16="http://schemas.microsoft.com/office/drawing/2014/main" id="{6897E7F7-7C4B-49AC-EEE3-E556A8A055B1}"/>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1" name="Picture 10" descr="A colorful star logo with black background&#10;&#10;Description automatically generated">
            <a:extLst>
              <a:ext uri="{FF2B5EF4-FFF2-40B4-BE49-F238E27FC236}">
                <a16:creationId xmlns:a16="http://schemas.microsoft.com/office/drawing/2014/main" id="{227ADD0A-FF1F-AC1E-3686-D490665FCD5B}"/>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2" name="Title 1">
            <a:extLst>
              <a:ext uri="{FF2B5EF4-FFF2-40B4-BE49-F238E27FC236}">
                <a16:creationId xmlns:a16="http://schemas.microsoft.com/office/drawing/2014/main" id="{E160829C-43E8-B7D1-8467-27C6D5CBEB89}"/>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4567517" y="1888379"/>
            <a:ext cx="679076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edit text</a:t>
            </a:r>
          </a:p>
        </p:txBody>
      </p:sp>
      <p:sp>
        <p:nvSpPr>
          <p:cNvPr id="14" name="Content Placeholder 2">
            <a:extLst>
              <a:ext uri="{FF2B5EF4-FFF2-40B4-BE49-F238E27FC236}">
                <a16:creationId xmlns:a16="http://schemas.microsoft.com/office/drawing/2014/main" id="{F1B377CC-1298-2CDD-1506-C2B50B5CC29A}"/>
              </a:ext>
            </a:extLst>
          </p:cNvPr>
          <p:cNvSpPr>
            <a:spLocks noGrp="1"/>
          </p:cNvSpPr>
          <p:nvPr>
            <p:ph sz="half" idx="10" hasCustomPrompt="1"/>
          </p:nvPr>
        </p:nvSpPr>
        <p:spPr>
          <a:xfrm>
            <a:off x="838199" y="1897344"/>
            <a:ext cx="3484875" cy="4351338"/>
          </a:xfrm>
        </p:spPr>
        <p:txBody>
          <a:bodyPr>
            <a:normAutofit/>
          </a:bodyPr>
          <a:lstStyle>
            <a:lvl1pPr>
              <a:defRPr sz="2800" b="0" i="0">
                <a:latin typeface="+mn-lt"/>
                <a:ea typeface="Open Sans Light" pitchFamily="2" charset="0"/>
                <a:cs typeface="Open Sans Light" pitchFamily="2" charset="0"/>
              </a:defRPr>
            </a:lvl1pPr>
          </a:lstStyle>
          <a:p>
            <a:pPr lvl="0"/>
            <a:r>
              <a:rPr lang="en-US" dirty="0"/>
              <a:t>Click to add image</a:t>
            </a:r>
          </a:p>
        </p:txBody>
      </p:sp>
      <p:sp>
        <p:nvSpPr>
          <p:cNvPr id="6" name="TextBox 5">
            <a:extLst>
              <a:ext uri="{FF2B5EF4-FFF2-40B4-BE49-F238E27FC236}">
                <a16:creationId xmlns:a16="http://schemas.microsoft.com/office/drawing/2014/main" id="{FB08E933-FAB0-D057-93A7-A0708CF9C534}"/>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12387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3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D2A709-7DDD-B12F-58C7-CCC75FFE2F76}"/>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0F31A5-5900-05F9-B2E1-A8D46FBD361E}"/>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4498210"/>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1882741"/>
            <a:ext cx="4871991" cy="2518929"/>
          </a:xfrm>
        </p:spPr>
        <p:txBody>
          <a:bodyPr/>
          <a:lstStyle/>
          <a:p>
            <a:pPr lvl="0"/>
            <a:r>
              <a:rPr lang="en-US" dirty="0"/>
              <a:t>Click to add image</a:t>
            </a:r>
          </a:p>
        </p:txBody>
      </p:sp>
      <p:sp>
        <p:nvSpPr>
          <p:cNvPr id="4" name="Content Placeholder 3">
            <a:extLst>
              <a:ext uri="{FF2B5EF4-FFF2-40B4-BE49-F238E27FC236}">
                <a16:creationId xmlns:a16="http://schemas.microsoft.com/office/drawing/2014/main" id="{B0DE8D28-1635-A4F8-1AAF-DF77268D0220}"/>
              </a:ext>
            </a:extLst>
          </p:cNvPr>
          <p:cNvSpPr>
            <a:spLocks noGrp="1"/>
          </p:cNvSpPr>
          <p:nvPr>
            <p:ph sz="half" idx="2" hasCustomPrompt="1"/>
          </p:nvPr>
        </p:nvSpPr>
        <p:spPr>
          <a:xfrm>
            <a:off x="6172200" y="1882741"/>
            <a:ext cx="5181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6" name="TextBox 5">
            <a:extLst>
              <a:ext uri="{FF2B5EF4-FFF2-40B4-BE49-F238E27FC236}">
                <a16:creationId xmlns:a16="http://schemas.microsoft.com/office/drawing/2014/main" id="{69A1A490-9B60-D03E-FC4D-BC7D91109153}"/>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3167047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lt 3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0805F0-CB02-595B-4581-AA305BD630DD}"/>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0F31A5-5900-05F9-B2E1-A8D46FBD361E}"/>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1882741"/>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3787407"/>
            <a:ext cx="4871991" cy="2518929"/>
          </a:xfrm>
        </p:spPr>
        <p:txBody>
          <a:bodyPr/>
          <a:lstStyle/>
          <a:p>
            <a:pPr lvl="0"/>
            <a:r>
              <a:rPr lang="en-US" dirty="0"/>
              <a:t>Click to add image</a:t>
            </a:r>
          </a:p>
        </p:txBody>
      </p:sp>
      <p:sp>
        <p:nvSpPr>
          <p:cNvPr id="4" name="Content Placeholder 3">
            <a:extLst>
              <a:ext uri="{FF2B5EF4-FFF2-40B4-BE49-F238E27FC236}">
                <a16:creationId xmlns:a16="http://schemas.microsoft.com/office/drawing/2014/main" id="{B0DE8D28-1635-A4F8-1AAF-DF77268D0220}"/>
              </a:ext>
            </a:extLst>
          </p:cNvPr>
          <p:cNvSpPr>
            <a:spLocks noGrp="1"/>
          </p:cNvSpPr>
          <p:nvPr>
            <p:ph sz="half" idx="2" hasCustomPrompt="1"/>
          </p:nvPr>
        </p:nvSpPr>
        <p:spPr>
          <a:xfrm>
            <a:off x="6172200" y="3787407"/>
            <a:ext cx="5181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6" name="TextBox 5">
            <a:extLst>
              <a:ext uri="{FF2B5EF4-FFF2-40B4-BE49-F238E27FC236}">
                <a16:creationId xmlns:a16="http://schemas.microsoft.com/office/drawing/2014/main" id="{6E06AFAC-A346-F2CC-A255-EA051337BFBF}"/>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465291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4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706480-2151-0A3E-E111-E8E3560D07A7}"/>
              </a:ext>
            </a:extLst>
          </p:cNvPr>
          <p:cNvSpPr/>
          <p:nvPr userDrawn="1"/>
        </p:nvSpPr>
        <p:spPr>
          <a:xfrm>
            <a:off x="0" y="0"/>
            <a:ext cx="12192000" cy="6858000"/>
          </a:xfrm>
          <a:prstGeom prst="rect">
            <a:avLst/>
          </a:prstGeom>
          <a:gradFill flip="none" rotWithShape="1">
            <a:gsLst>
              <a:gs pos="4000">
                <a:schemeClr val="accent4">
                  <a:lumMod val="0"/>
                  <a:lumOff val="100000"/>
                </a:schemeClr>
              </a:gs>
              <a:gs pos="55000">
                <a:srgbClr val="9C3C9A"/>
              </a:gs>
              <a:gs pos="43000">
                <a:srgbClr val="9C3C9A"/>
              </a:gs>
              <a:gs pos="95000">
                <a:schemeClr val="bg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0F31A5-5900-05F9-B2E1-A8D46FBD361E}"/>
              </a:ext>
            </a:extLst>
          </p:cNvPr>
          <p:cNvSpPr/>
          <p:nvPr userDrawn="1"/>
        </p:nvSpPr>
        <p:spPr>
          <a:xfrm>
            <a:off x="376191" y="406153"/>
            <a:ext cx="11439618" cy="6045694"/>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urple text on a black background&#10;&#10;Description automatically generated">
            <a:extLst>
              <a:ext uri="{FF2B5EF4-FFF2-40B4-BE49-F238E27FC236}">
                <a16:creationId xmlns:a16="http://schemas.microsoft.com/office/drawing/2014/main" id="{A6F5E9E3-B603-13D1-E4AD-5E684EEC6B63}"/>
              </a:ext>
            </a:extLst>
          </p:cNvPr>
          <p:cNvPicPr>
            <a:picLocks noChangeAspect="1"/>
          </p:cNvPicPr>
          <p:nvPr userDrawn="1"/>
        </p:nvPicPr>
        <p:blipFill rotWithShape="1">
          <a:blip r:embed="rId2"/>
          <a:srcRect t="19573" r="26581" b="17767"/>
          <a:stretch/>
        </p:blipFill>
        <p:spPr>
          <a:xfrm>
            <a:off x="131748" y="6108294"/>
            <a:ext cx="2529169" cy="555057"/>
          </a:xfrm>
          <a:prstGeom prst="rect">
            <a:avLst/>
          </a:prstGeom>
          <a:effectLst>
            <a:glow rad="114300">
              <a:schemeClr val="bg1"/>
            </a:glow>
          </a:effectLst>
        </p:spPr>
      </p:pic>
      <p:pic>
        <p:nvPicPr>
          <p:cNvPr id="12" name="Picture 11" descr="A colorful star logo with black background&#10;&#10;Description automatically generated">
            <a:extLst>
              <a:ext uri="{FF2B5EF4-FFF2-40B4-BE49-F238E27FC236}">
                <a16:creationId xmlns:a16="http://schemas.microsoft.com/office/drawing/2014/main" id="{33F615C5-7AC5-8356-5838-13C4621CDF10}"/>
              </a:ext>
            </a:extLst>
          </p:cNvPr>
          <p:cNvPicPr>
            <a:picLocks noChangeAspect="1"/>
          </p:cNvPicPr>
          <p:nvPr userDrawn="1"/>
        </p:nvPicPr>
        <p:blipFill rotWithShape="1">
          <a:blip r:embed="rId3"/>
          <a:srcRect l="22502" r="22624" b="43530"/>
          <a:stretch/>
        </p:blipFill>
        <p:spPr>
          <a:xfrm>
            <a:off x="11433542" y="105999"/>
            <a:ext cx="626710" cy="600307"/>
          </a:xfrm>
          <a:prstGeom prst="rect">
            <a:avLst/>
          </a:prstGeom>
          <a:effectLst>
            <a:glow rad="88900">
              <a:schemeClr val="bg1"/>
            </a:glow>
          </a:effectLst>
        </p:spPr>
      </p:pic>
      <p:sp>
        <p:nvSpPr>
          <p:cNvPr id="8" name="Content Placeholder 2">
            <a:extLst>
              <a:ext uri="{FF2B5EF4-FFF2-40B4-BE49-F238E27FC236}">
                <a16:creationId xmlns:a16="http://schemas.microsoft.com/office/drawing/2014/main" id="{88A4ECDE-A321-424B-E06C-2AC5ED113F28}"/>
              </a:ext>
            </a:extLst>
          </p:cNvPr>
          <p:cNvSpPr>
            <a:spLocks noGrp="1"/>
          </p:cNvSpPr>
          <p:nvPr>
            <p:ph idx="10" hasCustomPrompt="1"/>
          </p:nvPr>
        </p:nvSpPr>
        <p:spPr>
          <a:xfrm>
            <a:off x="838200" y="4495112"/>
            <a:ext cx="10515600" cy="1759156"/>
          </a:xfrm>
        </p:spPr>
        <p:txBody>
          <a:bodyPr/>
          <a:lstStyle/>
          <a:p>
            <a:pPr lvl="0"/>
            <a:r>
              <a:rPr lang="en-US" dirty="0"/>
              <a:t>Click to edit text</a:t>
            </a:r>
          </a:p>
        </p:txBody>
      </p:sp>
      <p:sp>
        <p:nvSpPr>
          <p:cNvPr id="3" name="Content Placeholder 2">
            <a:extLst>
              <a:ext uri="{FF2B5EF4-FFF2-40B4-BE49-F238E27FC236}">
                <a16:creationId xmlns:a16="http://schemas.microsoft.com/office/drawing/2014/main" id="{893BF957-903A-6983-952D-1004CE726934}"/>
              </a:ext>
            </a:extLst>
          </p:cNvPr>
          <p:cNvSpPr>
            <a:spLocks noGrp="1"/>
          </p:cNvSpPr>
          <p:nvPr>
            <p:ph sz="half" idx="1" hasCustomPrompt="1"/>
          </p:nvPr>
        </p:nvSpPr>
        <p:spPr>
          <a:xfrm>
            <a:off x="838200" y="1882741"/>
            <a:ext cx="3276600" cy="2518929"/>
          </a:xfrm>
        </p:spPr>
        <p:txBody>
          <a:bodyPr/>
          <a:lstStyle/>
          <a:p>
            <a:pPr lvl="0"/>
            <a:r>
              <a:rPr lang="en-US" dirty="0"/>
              <a:t>Click to add image</a:t>
            </a:r>
          </a:p>
        </p:txBody>
      </p:sp>
      <p:sp>
        <p:nvSpPr>
          <p:cNvPr id="21" name="Title 1">
            <a:extLst>
              <a:ext uri="{FF2B5EF4-FFF2-40B4-BE49-F238E27FC236}">
                <a16:creationId xmlns:a16="http://schemas.microsoft.com/office/drawing/2014/main" id="{51CEA2A0-D792-7A8B-96C4-11F62B54DF06}"/>
              </a:ext>
            </a:extLst>
          </p:cNvPr>
          <p:cNvSpPr>
            <a:spLocks noGrp="1"/>
          </p:cNvSpPr>
          <p:nvPr>
            <p:ph type="title" hasCustomPrompt="1"/>
          </p:nvPr>
        </p:nvSpPr>
        <p:spPr>
          <a:xfrm>
            <a:off x="838200" y="481666"/>
            <a:ext cx="10515600" cy="1325563"/>
          </a:xfrm>
        </p:spPr>
        <p:txBody>
          <a:bodyPr>
            <a:normAutofit/>
          </a:bodyPr>
          <a:lstStyle>
            <a:lvl1pPr>
              <a:defRPr sz="5400" b="1" i="0">
                <a:solidFill>
                  <a:srgbClr val="9C3C9A"/>
                </a:solidFill>
                <a:latin typeface="Open Sans ExtraBold" pitchFamily="2" charset="0"/>
                <a:ea typeface="Open Sans ExtraBold" pitchFamily="2" charset="0"/>
                <a:cs typeface="Open Sans ExtraBold" pitchFamily="2" charset="0"/>
              </a:defRPr>
            </a:lvl1pPr>
          </a:lstStyle>
          <a:p>
            <a:r>
              <a:rPr lang="en-US" dirty="0"/>
              <a:t>Click to add title</a:t>
            </a:r>
          </a:p>
        </p:txBody>
      </p:sp>
      <p:sp>
        <p:nvSpPr>
          <p:cNvPr id="2" name="Content Placeholder 2">
            <a:extLst>
              <a:ext uri="{FF2B5EF4-FFF2-40B4-BE49-F238E27FC236}">
                <a16:creationId xmlns:a16="http://schemas.microsoft.com/office/drawing/2014/main" id="{A41EBA4F-8F72-54E5-2B09-EA908F62E363}"/>
              </a:ext>
            </a:extLst>
          </p:cNvPr>
          <p:cNvSpPr>
            <a:spLocks noGrp="1"/>
          </p:cNvSpPr>
          <p:nvPr>
            <p:ph sz="half" idx="11" hasCustomPrompt="1"/>
          </p:nvPr>
        </p:nvSpPr>
        <p:spPr>
          <a:xfrm>
            <a:off x="4457700" y="1891706"/>
            <a:ext cx="3276600" cy="2518929"/>
          </a:xfrm>
        </p:spPr>
        <p:txBody>
          <a:bodyPr/>
          <a:lstStyle/>
          <a:p>
            <a:pPr lvl="0"/>
            <a:r>
              <a:rPr lang="en-US" dirty="0"/>
              <a:t>Click to add image</a:t>
            </a:r>
          </a:p>
        </p:txBody>
      </p:sp>
      <p:sp>
        <p:nvSpPr>
          <p:cNvPr id="5" name="Content Placeholder 2">
            <a:extLst>
              <a:ext uri="{FF2B5EF4-FFF2-40B4-BE49-F238E27FC236}">
                <a16:creationId xmlns:a16="http://schemas.microsoft.com/office/drawing/2014/main" id="{43954507-0802-5324-53E2-350830C17D5A}"/>
              </a:ext>
            </a:extLst>
          </p:cNvPr>
          <p:cNvSpPr>
            <a:spLocks noGrp="1"/>
          </p:cNvSpPr>
          <p:nvPr>
            <p:ph sz="half" idx="12" hasCustomPrompt="1"/>
          </p:nvPr>
        </p:nvSpPr>
        <p:spPr>
          <a:xfrm>
            <a:off x="8072719" y="1891706"/>
            <a:ext cx="3276600" cy="2518929"/>
          </a:xfrm>
        </p:spPr>
        <p:txBody>
          <a:bodyPr/>
          <a:lstStyle/>
          <a:p>
            <a:pPr lvl="0"/>
            <a:r>
              <a:rPr lang="en-US" dirty="0"/>
              <a:t>Click to add image</a:t>
            </a:r>
          </a:p>
        </p:txBody>
      </p:sp>
      <p:sp>
        <p:nvSpPr>
          <p:cNvPr id="7" name="TextBox 6">
            <a:extLst>
              <a:ext uri="{FF2B5EF4-FFF2-40B4-BE49-F238E27FC236}">
                <a16:creationId xmlns:a16="http://schemas.microsoft.com/office/drawing/2014/main" id="{56D34066-A893-4B3F-FB65-16977ACEFAC7}"/>
              </a:ext>
            </a:extLst>
          </p:cNvPr>
          <p:cNvSpPr txBox="1"/>
          <p:nvPr userDrawn="1"/>
        </p:nvSpPr>
        <p:spPr>
          <a:xfrm>
            <a:off x="-217773" y="17837"/>
            <a:ext cx="2850397" cy="400110"/>
          </a:xfrm>
          <a:prstGeom prst="rect">
            <a:avLst/>
          </a:prstGeom>
          <a:noFill/>
        </p:spPr>
        <p:txBody>
          <a:bodyPr wrap="square" rtlCol="0">
            <a:spAutoFit/>
          </a:bodyPr>
          <a:lstStyle/>
          <a:p>
            <a:pPr algn="ctr"/>
            <a:r>
              <a:rPr lang="en-US" sz="2000" dirty="0">
                <a:solidFill>
                  <a:schemeClr val="bg1"/>
                </a:solidFill>
                <a:latin typeface="Open Sans ExtraBold" pitchFamily="2" charset="0"/>
                <a:ea typeface="Open Sans ExtraBold" pitchFamily="2" charset="0"/>
                <a:cs typeface="Open Sans ExtraBold" pitchFamily="2" charset="0"/>
              </a:rPr>
              <a:t>TEXAS REGIONAL</a:t>
            </a:r>
          </a:p>
        </p:txBody>
      </p:sp>
    </p:spTree>
    <p:extLst>
      <p:ext uri="{BB962C8B-B14F-4D97-AF65-F5344CB8AC3E}">
        <p14:creationId xmlns:p14="http://schemas.microsoft.com/office/powerpoint/2010/main" val="18292890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F81449-9507-EF11-28E5-D6442D4FA4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40F540-66E9-A2CD-C77C-17813A94D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F9B29-0BD7-AF5C-9CB9-8FC835FEA0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15BC6-5FF4-C84C-BCFC-13CA2EA53C76}" type="datetimeFigureOut">
              <a:rPr lang="en-US" smtClean="0"/>
              <a:t>8/29/2024</a:t>
            </a:fld>
            <a:endParaRPr lang="en-US"/>
          </a:p>
        </p:txBody>
      </p:sp>
      <p:sp>
        <p:nvSpPr>
          <p:cNvPr id="5" name="Footer Placeholder 4">
            <a:extLst>
              <a:ext uri="{FF2B5EF4-FFF2-40B4-BE49-F238E27FC236}">
                <a16:creationId xmlns:a16="http://schemas.microsoft.com/office/drawing/2014/main" id="{8AF80BD6-F9B7-5042-51B7-F7B4FBB6CF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87E83E-058F-FB12-E907-3285A02A3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16EFA-BF40-2146-A2F7-B25AE8F1C9E1}" type="slidenum">
              <a:rPr lang="en-US" smtClean="0"/>
              <a:t>‹#›</a:t>
            </a:fld>
            <a:endParaRPr lang="en-US"/>
          </a:p>
        </p:txBody>
      </p:sp>
    </p:spTree>
    <p:extLst>
      <p:ext uri="{BB962C8B-B14F-4D97-AF65-F5344CB8AC3E}">
        <p14:creationId xmlns:p14="http://schemas.microsoft.com/office/powerpoint/2010/main" val="58447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49" r:id="rId24"/>
    <p:sldLayoutId id="2147483650" r:id="rId25"/>
    <p:sldLayoutId id="2147483651" r:id="rId26"/>
    <p:sldLayoutId id="2147483652" r:id="rId27"/>
    <p:sldLayoutId id="2147483653" r:id="rId28"/>
    <p:sldLayoutId id="2147483654" r:id="rId29"/>
    <p:sldLayoutId id="2147483655" r:id="rId30"/>
    <p:sldLayoutId id="2147483656" r:id="rId31"/>
    <p:sldLayoutId id="2147483657" r:id="rId32"/>
    <p:sldLayoutId id="2147483658" r:id="rId33"/>
    <p:sldLayoutId id="214748365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NathanClouseAX/"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rstechnica.com/ai/2024/08/as-contentious-california-ai-safety-bill-passes-critics-push-governor-for-veto/"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9FCBC0-0D76-F98D-303B-83F23C5068D6}"/>
              </a:ext>
            </a:extLst>
          </p:cNvPr>
          <p:cNvSpPr>
            <a:spLocks noGrp="1"/>
          </p:cNvSpPr>
          <p:nvPr>
            <p:ph type="title"/>
          </p:nvPr>
        </p:nvSpPr>
        <p:spPr/>
        <p:txBody>
          <a:bodyPr/>
          <a:lstStyle/>
          <a:p>
            <a:r>
              <a:rPr lang="en-US" dirty="0"/>
              <a:t>Machine Learning (ML)</a:t>
            </a:r>
          </a:p>
        </p:txBody>
      </p:sp>
      <p:sp>
        <p:nvSpPr>
          <p:cNvPr id="11" name="Content Placeholder 10">
            <a:extLst>
              <a:ext uri="{FF2B5EF4-FFF2-40B4-BE49-F238E27FC236}">
                <a16:creationId xmlns:a16="http://schemas.microsoft.com/office/drawing/2014/main" id="{2EE54A08-35F8-6EC3-AA37-E5A89F8EC6EB}"/>
              </a:ext>
            </a:extLst>
          </p:cNvPr>
          <p:cNvSpPr>
            <a:spLocks noGrp="1"/>
          </p:cNvSpPr>
          <p:nvPr>
            <p:ph sz="half" idx="1"/>
          </p:nvPr>
        </p:nvSpPr>
        <p:spPr/>
        <p:txBody>
          <a:bodyPr>
            <a:normAutofit/>
          </a:bodyPr>
          <a:lstStyle/>
          <a:p>
            <a:r>
              <a:rPr lang="en-US" sz="3600" dirty="0"/>
              <a:t>A method of data analysis that automates analytical model building. ML is based on the idea that systems can learn from data, identify patterns, and make decisions with minimal human intervention.</a:t>
            </a:r>
          </a:p>
        </p:txBody>
      </p:sp>
      <p:pic>
        <p:nvPicPr>
          <p:cNvPr id="5122" name="Picture 2" descr="Free circuit hexagonal geometric illustration">
            <a:extLst>
              <a:ext uri="{FF2B5EF4-FFF2-40B4-BE49-F238E27FC236}">
                <a16:creationId xmlns:a16="http://schemas.microsoft.com/office/drawing/2014/main" id="{7D091414-F9DB-BB8D-CEE7-E32CBDA26FAB}"/>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3092698"/>
            <a:ext cx="3484563" cy="196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098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FE4AEA-FF72-8DB1-DAFE-9E2CDE2C21EF}"/>
              </a:ext>
            </a:extLst>
          </p:cNvPr>
          <p:cNvSpPr>
            <a:spLocks noGrp="1"/>
          </p:cNvSpPr>
          <p:nvPr>
            <p:ph type="title"/>
          </p:nvPr>
        </p:nvSpPr>
        <p:spPr/>
        <p:txBody>
          <a:bodyPr/>
          <a:lstStyle/>
          <a:p>
            <a:r>
              <a:rPr lang="en-US" dirty="0"/>
              <a:t>ML Example</a:t>
            </a:r>
          </a:p>
        </p:txBody>
      </p:sp>
      <p:sp>
        <p:nvSpPr>
          <p:cNvPr id="8" name="Content Placeholder 7">
            <a:extLst>
              <a:ext uri="{FF2B5EF4-FFF2-40B4-BE49-F238E27FC236}">
                <a16:creationId xmlns:a16="http://schemas.microsoft.com/office/drawing/2014/main" id="{8F6C5860-FD3C-9A9B-FC8B-4A2D321D8911}"/>
              </a:ext>
            </a:extLst>
          </p:cNvPr>
          <p:cNvSpPr>
            <a:spLocks noGrp="1"/>
          </p:cNvSpPr>
          <p:nvPr>
            <p:ph sz="half" idx="1"/>
          </p:nvPr>
        </p:nvSpPr>
        <p:spPr/>
        <p:txBody>
          <a:bodyPr>
            <a:normAutofit/>
          </a:bodyPr>
          <a:lstStyle/>
          <a:p>
            <a:r>
              <a:rPr lang="en-US" sz="3200" dirty="0"/>
              <a:t>Product Recommendations</a:t>
            </a:r>
          </a:p>
          <a:p>
            <a:pPr lvl="1"/>
            <a:r>
              <a:rPr lang="en-US" sz="2800" dirty="0"/>
              <a:t>Match you to a “profile” – X axis</a:t>
            </a:r>
          </a:p>
          <a:p>
            <a:pPr lvl="1"/>
            <a:r>
              <a:rPr lang="en-US" sz="2800" dirty="0"/>
              <a:t>Match that profile to products – Y axis</a:t>
            </a:r>
          </a:p>
          <a:p>
            <a:pPr lvl="1"/>
            <a:r>
              <a:rPr lang="en-US" sz="2800" dirty="0"/>
              <a:t>“profile” is the Z axis</a:t>
            </a:r>
          </a:p>
          <a:p>
            <a:r>
              <a:rPr lang="en-US" sz="3200" dirty="0"/>
              <a:t>Email Spam Filtering</a:t>
            </a:r>
          </a:p>
          <a:p>
            <a:pPr lvl="1"/>
            <a:r>
              <a:rPr lang="en-US" sz="2800" dirty="0"/>
              <a:t>Identify text anomalies</a:t>
            </a:r>
          </a:p>
          <a:p>
            <a:pPr lvl="1"/>
            <a:r>
              <a:rPr lang="en-US" sz="2800" dirty="0"/>
              <a:t>Separate out “junk”</a:t>
            </a:r>
          </a:p>
        </p:txBody>
      </p:sp>
      <p:pic>
        <p:nvPicPr>
          <p:cNvPr id="6146" name="Picture 2" descr="Free ai generated artificial intelligence machine learning illustration">
            <a:extLst>
              <a:ext uri="{FF2B5EF4-FFF2-40B4-BE49-F238E27FC236}">
                <a16:creationId xmlns:a16="http://schemas.microsoft.com/office/drawing/2014/main" id="{6EEE83BF-8C93-F450-000D-4404CFEC17DD}"/>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3096782"/>
            <a:ext cx="3484563" cy="195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6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C3627B-0DB9-5091-2F93-8C395171D782}"/>
              </a:ext>
            </a:extLst>
          </p:cNvPr>
          <p:cNvSpPr>
            <a:spLocks noGrp="1"/>
          </p:cNvSpPr>
          <p:nvPr>
            <p:ph type="title"/>
          </p:nvPr>
        </p:nvSpPr>
        <p:spPr/>
        <p:txBody>
          <a:bodyPr>
            <a:normAutofit/>
          </a:bodyPr>
          <a:lstStyle/>
          <a:p>
            <a:r>
              <a:rPr lang="en-US" dirty="0"/>
              <a:t>Natural Language Processing</a:t>
            </a:r>
          </a:p>
        </p:txBody>
      </p:sp>
      <p:sp>
        <p:nvSpPr>
          <p:cNvPr id="8" name="Content Placeholder 7">
            <a:extLst>
              <a:ext uri="{FF2B5EF4-FFF2-40B4-BE49-F238E27FC236}">
                <a16:creationId xmlns:a16="http://schemas.microsoft.com/office/drawing/2014/main" id="{4691B3DC-75F0-F505-5DA7-8FFF54243177}"/>
              </a:ext>
            </a:extLst>
          </p:cNvPr>
          <p:cNvSpPr>
            <a:spLocks noGrp="1"/>
          </p:cNvSpPr>
          <p:nvPr>
            <p:ph sz="half" idx="1"/>
          </p:nvPr>
        </p:nvSpPr>
        <p:spPr/>
        <p:txBody>
          <a:bodyPr>
            <a:normAutofit/>
          </a:bodyPr>
          <a:lstStyle/>
          <a:p>
            <a:r>
              <a:rPr lang="en-US" sz="3600" dirty="0"/>
              <a:t>The ability of a computer to understand, interpret, and generate human language, including speech and text.</a:t>
            </a:r>
          </a:p>
          <a:p>
            <a:endParaRPr lang="en-US" sz="3600" dirty="0"/>
          </a:p>
        </p:txBody>
      </p:sp>
      <p:pic>
        <p:nvPicPr>
          <p:cNvPr id="7170" name="Picture 2" descr="Free welcome words greeting illustration">
            <a:extLst>
              <a:ext uri="{FF2B5EF4-FFF2-40B4-BE49-F238E27FC236}">
                <a16:creationId xmlns:a16="http://schemas.microsoft.com/office/drawing/2014/main" id="{6DFB166C-6917-9FDD-EFCD-3E27DC3581A5}"/>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2911664"/>
            <a:ext cx="3484563" cy="232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5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FB23-1908-C549-23A6-DC4F0FE4E3CE}"/>
              </a:ext>
            </a:extLst>
          </p:cNvPr>
          <p:cNvSpPr>
            <a:spLocks noGrp="1"/>
          </p:cNvSpPr>
          <p:nvPr>
            <p:ph type="title"/>
          </p:nvPr>
        </p:nvSpPr>
        <p:spPr/>
        <p:txBody>
          <a:bodyPr/>
          <a:lstStyle/>
          <a:p>
            <a:r>
              <a:rPr lang="en-US" dirty="0"/>
              <a:t>NLP Example</a:t>
            </a:r>
          </a:p>
        </p:txBody>
      </p:sp>
      <p:sp>
        <p:nvSpPr>
          <p:cNvPr id="3" name="Content Placeholder 2">
            <a:extLst>
              <a:ext uri="{FF2B5EF4-FFF2-40B4-BE49-F238E27FC236}">
                <a16:creationId xmlns:a16="http://schemas.microsoft.com/office/drawing/2014/main" id="{6EE0472B-5593-BCBD-E896-26AB1DDAF203}"/>
              </a:ext>
            </a:extLst>
          </p:cNvPr>
          <p:cNvSpPr>
            <a:spLocks noGrp="1"/>
          </p:cNvSpPr>
          <p:nvPr>
            <p:ph sz="half" idx="1"/>
          </p:nvPr>
        </p:nvSpPr>
        <p:spPr/>
        <p:txBody>
          <a:bodyPr>
            <a:normAutofit/>
          </a:bodyPr>
          <a:lstStyle/>
          <a:p>
            <a:r>
              <a:rPr lang="en-US" sz="3200" dirty="0"/>
              <a:t>Search Results</a:t>
            </a:r>
          </a:p>
          <a:p>
            <a:pPr lvl="1"/>
            <a:r>
              <a:rPr lang="en-US" sz="2800" dirty="0"/>
              <a:t>Type in a request</a:t>
            </a:r>
          </a:p>
          <a:p>
            <a:pPr lvl="1"/>
            <a:r>
              <a:rPr lang="en-US" sz="2800" dirty="0"/>
              <a:t>Get a list of pages that are related</a:t>
            </a:r>
          </a:p>
          <a:p>
            <a:r>
              <a:rPr lang="en-US" sz="3200" dirty="0"/>
              <a:t>Predictive Text</a:t>
            </a:r>
          </a:p>
          <a:p>
            <a:pPr lvl="1"/>
            <a:r>
              <a:rPr lang="en-US" sz="2800" dirty="0"/>
              <a:t>Start typing</a:t>
            </a:r>
          </a:p>
          <a:p>
            <a:pPr lvl="1"/>
            <a:r>
              <a:rPr lang="en-US" sz="2800" dirty="0"/>
              <a:t>It “predicts” what it thinks may be next</a:t>
            </a:r>
          </a:p>
          <a:p>
            <a:pPr lvl="1"/>
            <a:r>
              <a:rPr lang="en-US" sz="2800" dirty="0" err="1"/>
              <a:t>Ie</a:t>
            </a:r>
            <a:r>
              <a:rPr lang="en-US" sz="2800" dirty="0"/>
              <a:t>; your cell phone always getting it wrong</a:t>
            </a:r>
          </a:p>
        </p:txBody>
      </p:sp>
      <p:pic>
        <p:nvPicPr>
          <p:cNvPr id="8194" name="Picture 2" descr="Free to learn school language lessons illustration">
            <a:extLst>
              <a:ext uri="{FF2B5EF4-FFF2-40B4-BE49-F238E27FC236}">
                <a16:creationId xmlns:a16="http://schemas.microsoft.com/office/drawing/2014/main" id="{4D302358-0BC7-2539-C9E3-FBE3220A994D}"/>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3054586"/>
            <a:ext cx="3484563" cy="203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32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54018-EB07-3BA2-2496-4C2F49F2B895}"/>
              </a:ext>
            </a:extLst>
          </p:cNvPr>
          <p:cNvSpPr>
            <a:spLocks noGrp="1"/>
          </p:cNvSpPr>
          <p:nvPr>
            <p:ph type="title"/>
          </p:nvPr>
        </p:nvSpPr>
        <p:spPr/>
        <p:txBody>
          <a:bodyPr/>
          <a:lstStyle/>
          <a:p>
            <a:r>
              <a:rPr lang="en-US" dirty="0"/>
              <a:t>Computer Vision</a:t>
            </a:r>
          </a:p>
        </p:txBody>
      </p:sp>
      <p:sp>
        <p:nvSpPr>
          <p:cNvPr id="6" name="Content Placeholder 5">
            <a:extLst>
              <a:ext uri="{FF2B5EF4-FFF2-40B4-BE49-F238E27FC236}">
                <a16:creationId xmlns:a16="http://schemas.microsoft.com/office/drawing/2014/main" id="{A07C1420-E397-DFDB-8135-7C908E7BE10E}"/>
              </a:ext>
            </a:extLst>
          </p:cNvPr>
          <p:cNvSpPr>
            <a:spLocks noGrp="1"/>
          </p:cNvSpPr>
          <p:nvPr>
            <p:ph sz="half" idx="1"/>
          </p:nvPr>
        </p:nvSpPr>
        <p:spPr/>
        <p:txBody>
          <a:bodyPr>
            <a:normAutofit/>
          </a:bodyPr>
          <a:lstStyle/>
          <a:p>
            <a:r>
              <a:rPr lang="en-US" sz="3600" dirty="0"/>
              <a:t>Enabling machines to interpret and make decisions based on visual input from the world, like identifying objects in an image or video.</a:t>
            </a:r>
          </a:p>
        </p:txBody>
      </p:sp>
      <p:pic>
        <p:nvPicPr>
          <p:cNvPr id="1026" name="Picture 2" descr="Free Eye Pupil photo and picture">
            <a:extLst>
              <a:ext uri="{FF2B5EF4-FFF2-40B4-BE49-F238E27FC236}">
                <a16:creationId xmlns:a16="http://schemas.microsoft.com/office/drawing/2014/main" id="{BD1285CA-92E0-EFD4-E804-025A0E4838C7}"/>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911664"/>
            <a:ext cx="3484563" cy="232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53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38D6-8846-5A9B-AAA8-16F9CC1AEC82}"/>
              </a:ext>
            </a:extLst>
          </p:cNvPr>
          <p:cNvSpPr>
            <a:spLocks noGrp="1"/>
          </p:cNvSpPr>
          <p:nvPr>
            <p:ph type="title"/>
          </p:nvPr>
        </p:nvSpPr>
        <p:spPr/>
        <p:txBody>
          <a:bodyPr/>
          <a:lstStyle/>
          <a:p>
            <a:r>
              <a:rPr lang="en-US" dirty="0"/>
              <a:t>Computer Vision Example</a:t>
            </a:r>
          </a:p>
        </p:txBody>
      </p:sp>
      <p:sp>
        <p:nvSpPr>
          <p:cNvPr id="3" name="Content Placeholder 2">
            <a:extLst>
              <a:ext uri="{FF2B5EF4-FFF2-40B4-BE49-F238E27FC236}">
                <a16:creationId xmlns:a16="http://schemas.microsoft.com/office/drawing/2014/main" id="{C8C6ECD3-354E-A201-6508-F58CCED8728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D00FF06-F71B-D78F-FE81-3AD677B1AD38}"/>
              </a:ext>
            </a:extLst>
          </p:cNvPr>
          <p:cNvSpPr>
            <a:spLocks noGrp="1"/>
          </p:cNvSpPr>
          <p:nvPr>
            <p:ph sz="half" idx="10"/>
          </p:nvPr>
        </p:nvSpPr>
        <p:spPr/>
        <p:txBody>
          <a:bodyPr/>
          <a:lstStyle/>
          <a:p>
            <a:endParaRPr lang="en-US"/>
          </a:p>
        </p:txBody>
      </p:sp>
      <p:pic>
        <p:nvPicPr>
          <p:cNvPr id="2050" name="Picture 2">
            <a:extLst>
              <a:ext uri="{FF2B5EF4-FFF2-40B4-BE49-F238E27FC236}">
                <a16:creationId xmlns:a16="http://schemas.microsoft.com/office/drawing/2014/main" id="{71C942E2-CE32-C196-715F-0D42DA5C4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00" y="1532914"/>
            <a:ext cx="9835200" cy="47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8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38D6-8846-5A9B-AAA8-16F9CC1AEC82}"/>
              </a:ext>
            </a:extLst>
          </p:cNvPr>
          <p:cNvSpPr>
            <a:spLocks noGrp="1"/>
          </p:cNvSpPr>
          <p:nvPr>
            <p:ph type="title"/>
          </p:nvPr>
        </p:nvSpPr>
        <p:spPr/>
        <p:txBody>
          <a:bodyPr/>
          <a:lstStyle/>
          <a:p>
            <a:r>
              <a:rPr lang="en-US" dirty="0"/>
              <a:t>Computer Vision Example</a:t>
            </a:r>
          </a:p>
        </p:txBody>
      </p:sp>
      <p:sp>
        <p:nvSpPr>
          <p:cNvPr id="3" name="Content Placeholder 2">
            <a:extLst>
              <a:ext uri="{FF2B5EF4-FFF2-40B4-BE49-F238E27FC236}">
                <a16:creationId xmlns:a16="http://schemas.microsoft.com/office/drawing/2014/main" id="{C8C6ECD3-354E-A201-6508-F58CCED8728C}"/>
              </a:ext>
            </a:extLst>
          </p:cNvPr>
          <p:cNvSpPr>
            <a:spLocks noGrp="1"/>
          </p:cNvSpPr>
          <p:nvPr>
            <p:ph sz="half" idx="1"/>
          </p:nvPr>
        </p:nvSpPr>
        <p:spPr/>
        <p:txBody>
          <a:bodyPr>
            <a:normAutofit/>
          </a:bodyPr>
          <a:lstStyle/>
          <a:p>
            <a:r>
              <a:rPr lang="en-US" sz="3200" dirty="0"/>
              <a:t>Medical Anomaly Detection</a:t>
            </a:r>
          </a:p>
          <a:p>
            <a:pPr lvl="1"/>
            <a:r>
              <a:rPr lang="en-US" sz="2800" dirty="0"/>
              <a:t>Review medical imagery for anomalies</a:t>
            </a:r>
          </a:p>
          <a:p>
            <a:pPr lvl="1"/>
            <a:r>
              <a:rPr lang="en-US" sz="2800" dirty="0"/>
              <a:t>Raise concerns for human review</a:t>
            </a:r>
          </a:p>
          <a:p>
            <a:pPr lvl="1"/>
            <a:r>
              <a:rPr lang="en-US" sz="2800" dirty="0" err="1"/>
              <a:t>Ie</a:t>
            </a:r>
            <a:r>
              <a:rPr lang="en-US" sz="2800" dirty="0"/>
              <a:t>; create 3D model of patient’s heart using a new mapping algorithm with tracer dye and relative flow volumes for scanned area ( </a:t>
            </a:r>
            <a:r>
              <a:rPr lang="en-US" sz="2800" dirty="0" err="1"/>
              <a:t>Arterys</a:t>
            </a:r>
            <a:r>
              <a:rPr lang="en-US" sz="2800" dirty="0"/>
              <a:t>’ 4D Flow)</a:t>
            </a:r>
          </a:p>
          <a:p>
            <a:pPr lvl="1"/>
            <a:r>
              <a:rPr lang="en-US" sz="2800" dirty="0" err="1"/>
              <a:t>Ie</a:t>
            </a:r>
            <a:r>
              <a:rPr lang="en-US" sz="2800" dirty="0"/>
              <a:t>; advanced diagnostics for complex and confounded cases</a:t>
            </a:r>
          </a:p>
        </p:txBody>
      </p:sp>
      <p:pic>
        <p:nvPicPr>
          <p:cNvPr id="9218" name="Picture 2" descr="Everything You Ever Wanted To Know About Computer Vision. | by Ilija  Mihajlovic | Towards Data Science">
            <a:extLst>
              <a:ext uri="{FF2B5EF4-FFF2-40B4-BE49-F238E27FC236}">
                <a16:creationId xmlns:a16="http://schemas.microsoft.com/office/drawing/2014/main" id="{E445BA45-BABB-3E69-3D3D-02D208BE20B7}"/>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534656" y="2862072"/>
            <a:ext cx="3823907" cy="215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700A-171A-5EA6-E6E2-EEB646FD5A67}"/>
              </a:ext>
            </a:extLst>
          </p:cNvPr>
          <p:cNvSpPr>
            <a:spLocks noGrp="1"/>
          </p:cNvSpPr>
          <p:nvPr>
            <p:ph type="title"/>
          </p:nvPr>
        </p:nvSpPr>
        <p:spPr/>
        <p:txBody>
          <a:bodyPr/>
          <a:lstStyle/>
          <a:p>
            <a:r>
              <a:rPr lang="en-US" dirty="0"/>
              <a:t>Robotics</a:t>
            </a:r>
          </a:p>
        </p:txBody>
      </p:sp>
      <p:sp>
        <p:nvSpPr>
          <p:cNvPr id="3" name="Content Placeholder 2">
            <a:extLst>
              <a:ext uri="{FF2B5EF4-FFF2-40B4-BE49-F238E27FC236}">
                <a16:creationId xmlns:a16="http://schemas.microsoft.com/office/drawing/2014/main" id="{074CD5BE-1354-B790-705A-29F65C032ED2}"/>
              </a:ext>
            </a:extLst>
          </p:cNvPr>
          <p:cNvSpPr>
            <a:spLocks noGrp="1"/>
          </p:cNvSpPr>
          <p:nvPr>
            <p:ph sz="half" idx="1"/>
          </p:nvPr>
        </p:nvSpPr>
        <p:spPr/>
        <p:txBody>
          <a:bodyPr>
            <a:normAutofit/>
          </a:bodyPr>
          <a:lstStyle/>
          <a:p>
            <a:r>
              <a:rPr lang="en-US" sz="3600" dirty="0"/>
              <a:t>The branch of AI that involves the design and operation of robots, which are often powered by AI algorithms to perform tasks autonomously or semi-autonomously.</a:t>
            </a:r>
          </a:p>
        </p:txBody>
      </p:sp>
      <p:pic>
        <p:nvPicPr>
          <p:cNvPr id="10242" name="Picture 2" descr="Free ai generated robot robotic illustration">
            <a:extLst>
              <a:ext uri="{FF2B5EF4-FFF2-40B4-BE49-F238E27FC236}">
                <a16:creationId xmlns:a16="http://schemas.microsoft.com/office/drawing/2014/main" id="{8AC1F7C1-5E70-4F49-1AFC-ACC6EE091C0D}"/>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379452"/>
            <a:ext cx="3484563" cy="338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97F0-22E6-1B5E-80CE-4494B54CAA46}"/>
              </a:ext>
            </a:extLst>
          </p:cNvPr>
          <p:cNvSpPr>
            <a:spLocks noGrp="1"/>
          </p:cNvSpPr>
          <p:nvPr>
            <p:ph type="title"/>
          </p:nvPr>
        </p:nvSpPr>
        <p:spPr/>
        <p:txBody>
          <a:bodyPr/>
          <a:lstStyle/>
          <a:p>
            <a:r>
              <a:rPr lang="en-US" dirty="0"/>
              <a:t>Robotics Example</a:t>
            </a:r>
          </a:p>
        </p:txBody>
      </p:sp>
      <p:sp>
        <p:nvSpPr>
          <p:cNvPr id="3" name="Content Placeholder 2">
            <a:extLst>
              <a:ext uri="{FF2B5EF4-FFF2-40B4-BE49-F238E27FC236}">
                <a16:creationId xmlns:a16="http://schemas.microsoft.com/office/drawing/2014/main" id="{2E8B27C7-77CE-F3C6-4A1B-907B5A390D90}"/>
              </a:ext>
            </a:extLst>
          </p:cNvPr>
          <p:cNvSpPr>
            <a:spLocks noGrp="1"/>
          </p:cNvSpPr>
          <p:nvPr>
            <p:ph sz="half" idx="1"/>
          </p:nvPr>
        </p:nvSpPr>
        <p:spPr/>
        <p:txBody>
          <a:bodyPr>
            <a:normAutofit/>
          </a:bodyPr>
          <a:lstStyle/>
          <a:p>
            <a:r>
              <a:rPr lang="en-US" sz="3200" dirty="0"/>
              <a:t>Robot vacuums</a:t>
            </a:r>
          </a:p>
          <a:p>
            <a:pPr lvl="1"/>
            <a:r>
              <a:rPr lang="en-US" sz="2800" dirty="0"/>
              <a:t>User sets up operating environment along with some parameters</a:t>
            </a:r>
          </a:p>
          <a:p>
            <a:pPr lvl="1"/>
            <a:r>
              <a:rPr lang="en-US" sz="2800" dirty="0"/>
              <a:t>Robot performs tasks and “learns” basic facts and remembers them for later</a:t>
            </a:r>
          </a:p>
          <a:p>
            <a:r>
              <a:rPr lang="en-US" sz="3200" dirty="0"/>
              <a:t>Security Bots</a:t>
            </a:r>
          </a:p>
          <a:p>
            <a:pPr lvl="1"/>
            <a:r>
              <a:rPr lang="en-US" sz="2800" dirty="0"/>
              <a:t>Roam hallways of commercial buildings and report anything out of the ordinary</a:t>
            </a:r>
          </a:p>
          <a:p>
            <a:pPr lvl="1"/>
            <a:r>
              <a:rPr lang="en-US" sz="2800" dirty="0"/>
              <a:t>What is “ordinary”?</a:t>
            </a:r>
          </a:p>
        </p:txBody>
      </p:sp>
      <p:pic>
        <p:nvPicPr>
          <p:cNvPr id="11266" name="Picture 2" descr="Terrifying robot dog now available for private use | ZDNET">
            <a:extLst>
              <a:ext uri="{FF2B5EF4-FFF2-40B4-BE49-F238E27FC236}">
                <a16:creationId xmlns:a16="http://schemas.microsoft.com/office/drawing/2014/main" id="{DF003F95-FB00-56B6-63E4-7F897E46100E}"/>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677545"/>
            <a:ext cx="3484563" cy="279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6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9B3782-08B8-AEA1-FAD9-232608AA6024}"/>
              </a:ext>
            </a:extLst>
          </p:cNvPr>
          <p:cNvSpPr>
            <a:spLocks noGrp="1"/>
          </p:cNvSpPr>
          <p:nvPr>
            <p:ph type="title"/>
          </p:nvPr>
        </p:nvSpPr>
        <p:spPr/>
        <p:txBody>
          <a:bodyPr/>
          <a:lstStyle/>
          <a:p>
            <a:r>
              <a:rPr lang="en-US" dirty="0"/>
              <a:t>Expert Systems</a:t>
            </a:r>
          </a:p>
        </p:txBody>
      </p:sp>
      <p:sp>
        <p:nvSpPr>
          <p:cNvPr id="6" name="Content Placeholder 5">
            <a:extLst>
              <a:ext uri="{FF2B5EF4-FFF2-40B4-BE49-F238E27FC236}">
                <a16:creationId xmlns:a16="http://schemas.microsoft.com/office/drawing/2014/main" id="{5C0A11DC-FBFF-CAEC-94C0-1CD876A5919C}"/>
              </a:ext>
            </a:extLst>
          </p:cNvPr>
          <p:cNvSpPr>
            <a:spLocks noGrp="1"/>
          </p:cNvSpPr>
          <p:nvPr>
            <p:ph sz="half" idx="1"/>
          </p:nvPr>
        </p:nvSpPr>
        <p:spPr/>
        <p:txBody>
          <a:bodyPr>
            <a:normAutofit/>
          </a:bodyPr>
          <a:lstStyle/>
          <a:p>
            <a:r>
              <a:rPr lang="en-US" sz="3600" dirty="0"/>
              <a:t>AI programs that mimic the decision-making ability of a human expert, often used in fields like medicine or finance.</a:t>
            </a:r>
          </a:p>
          <a:p>
            <a:endParaRPr lang="en-US" sz="3600" dirty="0"/>
          </a:p>
        </p:txBody>
      </p:sp>
      <p:pic>
        <p:nvPicPr>
          <p:cNvPr id="12290" name="Picture 2" descr="AI and Expert Systems: All You Need to Know">
            <a:extLst>
              <a:ext uri="{FF2B5EF4-FFF2-40B4-BE49-F238E27FC236}">
                <a16:creationId xmlns:a16="http://schemas.microsoft.com/office/drawing/2014/main" id="{319977EE-CEBD-6FCF-7266-45971E6ECCF3}"/>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2911210"/>
            <a:ext cx="3484563" cy="232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47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189F-102E-1371-2E2C-D3F8A68CE7F9}"/>
              </a:ext>
            </a:extLst>
          </p:cNvPr>
          <p:cNvSpPr>
            <a:spLocks noGrp="1"/>
          </p:cNvSpPr>
          <p:nvPr>
            <p:ph type="title"/>
          </p:nvPr>
        </p:nvSpPr>
        <p:spPr/>
        <p:txBody>
          <a:bodyPr/>
          <a:lstStyle/>
          <a:p>
            <a:r>
              <a:rPr lang="en-US" dirty="0"/>
              <a:t>FO and AI: Making Intelligent Solutions</a:t>
            </a:r>
            <a:br>
              <a:rPr lang="en-US" dirty="0"/>
            </a:br>
            <a:endParaRPr lang="en-US" dirty="0"/>
          </a:p>
        </p:txBody>
      </p:sp>
      <p:sp>
        <p:nvSpPr>
          <p:cNvPr id="3" name="Text Placeholder 2">
            <a:extLst>
              <a:ext uri="{FF2B5EF4-FFF2-40B4-BE49-F238E27FC236}">
                <a16:creationId xmlns:a16="http://schemas.microsoft.com/office/drawing/2014/main" id="{312DD2B8-F228-E38B-6583-D3793CBBDC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100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A8A8-6AC9-6639-9D62-B43BDCFF650A}"/>
              </a:ext>
            </a:extLst>
          </p:cNvPr>
          <p:cNvSpPr>
            <a:spLocks noGrp="1"/>
          </p:cNvSpPr>
          <p:nvPr>
            <p:ph type="title"/>
          </p:nvPr>
        </p:nvSpPr>
        <p:spPr/>
        <p:txBody>
          <a:bodyPr/>
          <a:lstStyle/>
          <a:p>
            <a:r>
              <a:rPr lang="en-US" dirty="0"/>
              <a:t>Expert Systems Example</a:t>
            </a:r>
          </a:p>
        </p:txBody>
      </p:sp>
      <p:sp>
        <p:nvSpPr>
          <p:cNvPr id="3" name="Content Placeholder 2">
            <a:extLst>
              <a:ext uri="{FF2B5EF4-FFF2-40B4-BE49-F238E27FC236}">
                <a16:creationId xmlns:a16="http://schemas.microsoft.com/office/drawing/2014/main" id="{01C18A9F-04B4-60DC-CE90-B060C1BEB4CF}"/>
              </a:ext>
            </a:extLst>
          </p:cNvPr>
          <p:cNvSpPr>
            <a:spLocks noGrp="1"/>
          </p:cNvSpPr>
          <p:nvPr>
            <p:ph sz="half" idx="1"/>
          </p:nvPr>
        </p:nvSpPr>
        <p:spPr/>
        <p:txBody>
          <a:bodyPr>
            <a:normAutofit lnSpcReduction="10000"/>
          </a:bodyPr>
          <a:lstStyle/>
          <a:p>
            <a:r>
              <a:rPr lang="en-US" dirty="0"/>
              <a:t>DENDRAL: An expert system leveraged to predict molecular structure via chemical analysis. </a:t>
            </a:r>
          </a:p>
          <a:p>
            <a:r>
              <a:rPr lang="en-US" dirty="0" err="1"/>
              <a:t>CaDet</a:t>
            </a:r>
            <a:r>
              <a:rPr lang="en-US" dirty="0"/>
              <a:t>: It is a unique expert system example that can detect cancer at its early or preliminary stages. </a:t>
            </a:r>
          </a:p>
          <a:p>
            <a:r>
              <a:rPr lang="en-US" dirty="0"/>
              <a:t>PXDES: This expert system is used to predict the type and stage of lung cancer.</a:t>
            </a:r>
          </a:p>
          <a:p>
            <a:r>
              <a:rPr lang="en-US" dirty="0"/>
              <a:t>MYCIN: It follows the backward chaining methods to detect multiple bacteria that can lead to acute infections. </a:t>
            </a:r>
          </a:p>
        </p:txBody>
      </p:sp>
      <p:pic>
        <p:nvPicPr>
          <p:cNvPr id="13314" name="Picture 2" descr="Free processor cpu chip illustration">
            <a:extLst>
              <a:ext uri="{FF2B5EF4-FFF2-40B4-BE49-F238E27FC236}">
                <a16:creationId xmlns:a16="http://schemas.microsoft.com/office/drawing/2014/main" id="{CC7490B5-2286-BAB6-BAF5-C83C40DAEB6A}"/>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8200" y="2766020"/>
            <a:ext cx="3484563" cy="261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4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C277F7-3A7D-1A7D-0D4E-EAD22A4F8573}"/>
              </a:ext>
            </a:extLst>
          </p:cNvPr>
          <p:cNvSpPr>
            <a:spLocks noGrp="1"/>
          </p:cNvSpPr>
          <p:nvPr>
            <p:ph idx="10"/>
          </p:nvPr>
        </p:nvSpPr>
        <p:spPr/>
        <p:txBody>
          <a:bodyPr/>
          <a:lstStyle/>
          <a:p>
            <a:r>
              <a:rPr lang="en-US" dirty="0"/>
              <a:t>“We have an (agent) for that”</a:t>
            </a:r>
          </a:p>
          <a:p>
            <a:r>
              <a:rPr lang="en-US" dirty="0"/>
              <a:t>No, you have a set of systems for that and the user interacts with 1 of those systems</a:t>
            </a:r>
          </a:p>
        </p:txBody>
      </p:sp>
      <p:sp>
        <p:nvSpPr>
          <p:cNvPr id="2" name="Title 1">
            <a:extLst>
              <a:ext uri="{FF2B5EF4-FFF2-40B4-BE49-F238E27FC236}">
                <a16:creationId xmlns:a16="http://schemas.microsoft.com/office/drawing/2014/main" id="{511DB470-6E18-3A88-ADA5-253391034C0B}"/>
              </a:ext>
            </a:extLst>
          </p:cNvPr>
          <p:cNvSpPr>
            <a:spLocks noGrp="1"/>
          </p:cNvSpPr>
          <p:nvPr>
            <p:ph type="title"/>
          </p:nvPr>
        </p:nvSpPr>
        <p:spPr/>
        <p:txBody>
          <a:bodyPr/>
          <a:lstStyle/>
          <a:p>
            <a:r>
              <a:rPr lang="en-US" dirty="0"/>
              <a:t>“Filling In the Blanks”</a:t>
            </a:r>
          </a:p>
        </p:txBody>
      </p:sp>
      <p:pic>
        <p:nvPicPr>
          <p:cNvPr id="14338" name="Picture 2" descr="Free futuristic brain cyborg illustration">
            <a:extLst>
              <a:ext uri="{FF2B5EF4-FFF2-40B4-BE49-F238E27FC236}">
                <a16:creationId xmlns:a16="http://schemas.microsoft.com/office/drawing/2014/main" id="{CA8C1DA9-0016-F75A-1E17-AAFF485CDBF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16818" y="1882775"/>
            <a:ext cx="2519363"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ree brain idea light illustration">
            <a:extLst>
              <a:ext uri="{FF2B5EF4-FFF2-40B4-BE49-F238E27FC236}">
                <a16:creationId xmlns:a16="http://schemas.microsoft.com/office/drawing/2014/main" id="{DBFB54CF-F84E-AAA6-F467-02D8C37A0577}"/>
              </a:ext>
            </a:extLst>
          </p:cNvPr>
          <p:cNvPicPr>
            <a:picLocks noGrp="1" noChangeAspect="1" noChangeArrowheads="1"/>
          </p:cNvPicPr>
          <p:nvPr>
            <p:ph sz="half" idx="11"/>
          </p:nvPr>
        </p:nvPicPr>
        <p:blipFill>
          <a:blip r:embed="rId3">
            <a:extLst>
              <a:ext uri="{28A0092B-C50C-407E-A947-70E740481C1C}">
                <a14:useLocalDpi xmlns:a14="http://schemas.microsoft.com/office/drawing/2010/main" val="0"/>
              </a:ext>
            </a:extLst>
          </a:blip>
          <a:srcRect/>
          <a:stretch>
            <a:fillRect/>
          </a:stretch>
        </p:blipFill>
        <p:spPr bwMode="auto">
          <a:xfrm>
            <a:off x="4457700" y="1925022"/>
            <a:ext cx="3276600" cy="245233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Free a i ai vector">
            <a:extLst>
              <a:ext uri="{FF2B5EF4-FFF2-40B4-BE49-F238E27FC236}">
                <a16:creationId xmlns:a16="http://schemas.microsoft.com/office/drawing/2014/main" id="{BE3445E9-2C78-7C00-74CF-9977725FC51B}"/>
              </a:ext>
            </a:extLst>
          </p:cNvPr>
          <p:cNvPicPr>
            <a:picLocks noGrp="1" noChangeAspect="1" noChangeArrowheads="1"/>
          </p:cNvPicPr>
          <p:nvPr>
            <p:ph sz="half" idx="12"/>
          </p:nvPr>
        </p:nvPicPr>
        <p:blipFill>
          <a:blip r:embed="rId4">
            <a:extLst>
              <a:ext uri="{28A0092B-C50C-407E-A947-70E740481C1C}">
                <a14:useLocalDpi xmlns:a14="http://schemas.microsoft.com/office/drawing/2010/main" val="0"/>
              </a:ext>
            </a:extLst>
          </a:blip>
          <a:srcRect/>
          <a:stretch>
            <a:fillRect/>
          </a:stretch>
        </p:blipFill>
        <p:spPr bwMode="auto">
          <a:xfrm>
            <a:off x="8235119" y="1892300"/>
            <a:ext cx="2951238" cy="251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0D5BC1-4DC7-7B15-AACF-DF55AECC6134}"/>
              </a:ext>
            </a:extLst>
          </p:cNvPr>
          <p:cNvSpPr>
            <a:spLocks noGrp="1"/>
          </p:cNvSpPr>
          <p:nvPr>
            <p:ph idx="10"/>
          </p:nvPr>
        </p:nvSpPr>
        <p:spPr/>
        <p:txBody>
          <a:bodyPr/>
          <a:lstStyle/>
          <a:p>
            <a:endParaRPr lang="en-US"/>
          </a:p>
        </p:txBody>
      </p:sp>
      <p:sp>
        <p:nvSpPr>
          <p:cNvPr id="3" name="Content Placeholder 2">
            <a:extLst>
              <a:ext uri="{FF2B5EF4-FFF2-40B4-BE49-F238E27FC236}">
                <a16:creationId xmlns:a16="http://schemas.microsoft.com/office/drawing/2014/main" id="{20499890-A635-1AFB-BCDC-55FF79BFC6DE}"/>
              </a:ext>
            </a:extLst>
          </p:cNvPr>
          <p:cNvSpPr>
            <a:spLocks noGrp="1"/>
          </p:cNvSpPr>
          <p:nvPr>
            <p:ph sz="half" idx="1"/>
          </p:nvPr>
        </p:nvSpPr>
        <p:spPr/>
        <p:txBody>
          <a:bodyPr/>
          <a:lstStyle/>
          <a:p>
            <a:endParaRPr lang="en-US"/>
          </a:p>
        </p:txBody>
      </p:sp>
      <p:sp>
        <p:nvSpPr>
          <p:cNvPr id="4" name="Title 3">
            <a:extLst>
              <a:ext uri="{FF2B5EF4-FFF2-40B4-BE49-F238E27FC236}">
                <a16:creationId xmlns:a16="http://schemas.microsoft.com/office/drawing/2014/main" id="{D6C56601-6778-B7E0-1EB4-301A1EC74921}"/>
              </a:ext>
            </a:extLst>
          </p:cNvPr>
          <p:cNvSpPr>
            <a:spLocks noGrp="1"/>
          </p:cNvSpPr>
          <p:nvPr>
            <p:ph type="title"/>
          </p:nvPr>
        </p:nvSpPr>
        <p:spPr/>
        <p:txBody>
          <a:bodyPr/>
          <a:lstStyle/>
          <a:p>
            <a:r>
              <a:rPr lang="en-US" dirty="0"/>
              <a:t>What “AI” Do I already have?</a:t>
            </a:r>
          </a:p>
        </p:txBody>
      </p:sp>
      <p:sp>
        <p:nvSpPr>
          <p:cNvPr id="5" name="Content Placeholder 4">
            <a:extLst>
              <a:ext uri="{FF2B5EF4-FFF2-40B4-BE49-F238E27FC236}">
                <a16:creationId xmlns:a16="http://schemas.microsoft.com/office/drawing/2014/main" id="{25E71410-8F62-C046-B95D-96F370CACEBD}"/>
              </a:ext>
            </a:extLst>
          </p:cNvPr>
          <p:cNvSpPr>
            <a:spLocks noGrp="1"/>
          </p:cNvSpPr>
          <p:nvPr>
            <p:ph sz="half" idx="11"/>
          </p:nvPr>
        </p:nvSpPr>
        <p:spPr/>
        <p:txBody>
          <a:bodyPr/>
          <a:lstStyle/>
          <a:p>
            <a:endParaRPr lang="en-US"/>
          </a:p>
        </p:txBody>
      </p:sp>
      <p:sp>
        <p:nvSpPr>
          <p:cNvPr id="6" name="Content Placeholder 5">
            <a:extLst>
              <a:ext uri="{FF2B5EF4-FFF2-40B4-BE49-F238E27FC236}">
                <a16:creationId xmlns:a16="http://schemas.microsoft.com/office/drawing/2014/main" id="{7C3233D9-01CF-2B14-234D-149CA84D666A}"/>
              </a:ext>
            </a:extLst>
          </p:cNvPr>
          <p:cNvSpPr>
            <a:spLocks noGrp="1"/>
          </p:cNvSpPr>
          <p:nvPr>
            <p:ph sz="half" idx="12"/>
          </p:nvPr>
        </p:nvSpPr>
        <p:spPr/>
        <p:txBody>
          <a:bodyPr/>
          <a:lstStyle/>
          <a:p>
            <a:endParaRPr lang="en-US"/>
          </a:p>
        </p:txBody>
      </p:sp>
      <p:pic>
        <p:nvPicPr>
          <p:cNvPr id="8" name="Picture 7">
            <a:extLst>
              <a:ext uri="{FF2B5EF4-FFF2-40B4-BE49-F238E27FC236}">
                <a16:creationId xmlns:a16="http://schemas.microsoft.com/office/drawing/2014/main" id="{EEDB89FA-D362-92C4-8340-30789C2AFEB7}"/>
              </a:ext>
            </a:extLst>
          </p:cNvPr>
          <p:cNvPicPr>
            <a:picLocks noChangeAspect="1"/>
          </p:cNvPicPr>
          <p:nvPr/>
        </p:nvPicPr>
        <p:blipFill>
          <a:blip r:embed="rId2"/>
          <a:stretch>
            <a:fillRect/>
          </a:stretch>
        </p:blipFill>
        <p:spPr>
          <a:xfrm>
            <a:off x="483846" y="1404554"/>
            <a:ext cx="11224308" cy="4849714"/>
          </a:xfrm>
          <a:prstGeom prst="rect">
            <a:avLst/>
          </a:prstGeom>
        </p:spPr>
      </p:pic>
    </p:spTree>
    <p:extLst>
      <p:ext uri="{BB962C8B-B14F-4D97-AF65-F5344CB8AC3E}">
        <p14:creationId xmlns:p14="http://schemas.microsoft.com/office/powerpoint/2010/main" val="3317907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leaves autumn nature illustration">
            <a:extLst>
              <a:ext uri="{FF2B5EF4-FFF2-40B4-BE49-F238E27FC236}">
                <a16:creationId xmlns:a16="http://schemas.microsoft.com/office/drawing/2014/main" id="{84E92842-C145-80BF-B6BC-15B287C279C0}"/>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911664"/>
            <a:ext cx="3484563" cy="232213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Predictive Analytics: AI can analyze historical sales data, market trends, and other external factors to forecast demand more accurately. This helps in optimizing inventory levels, reducing stockouts, and minimizing excess inventory.</a:t>
            </a:r>
          </a:p>
          <a:p>
            <a:r>
              <a:rPr lang="en-US" dirty="0"/>
              <a:t>Automated Replenishment: AI can trigger automatic reordering of inventory when levels fall below a certain threshold, ensuring optimal stock levels.</a:t>
            </a:r>
          </a:p>
        </p:txBody>
      </p:sp>
      <p:sp>
        <p:nvSpPr>
          <p:cNvPr id="2" name="Arrow: Left 1">
            <a:extLst>
              <a:ext uri="{FF2B5EF4-FFF2-40B4-BE49-F238E27FC236}">
                <a16:creationId xmlns:a16="http://schemas.microsoft.com/office/drawing/2014/main" id="{39236B04-CDB6-8530-C0AD-EF8BB78D49EA}"/>
              </a:ext>
            </a:extLst>
          </p:cNvPr>
          <p:cNvSpPr/>
          <p:nvPr/>
        </p:nvSpPr>
        <p:spPr>
          <a:xfrm>
            <a:off x="7804800" y="2224800"/>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Demand Driven Planning App</a:t>
            </a:r>
          </a:p>
        </p:txBody>
      </p:sp>
      <p:sp>
        <p:nvSpPr>
          <p:cNvPr id="3" name="Arrow: Left 2">
            <a:extLst>
              <a:ext uri="{FF2B5EF4-FFF2-40B4-BE49-F238E27FC236}">
                <a16:creationId xmlns:a16="http://schemas.microsoft.com/office/drawing/2014/main" id="{9BBF94E7-F3B6-95CE-38D3-7DFB6B836F99}"/>
              </a:ext>
            </a:extLst>
          </p:cNvPr>
          <p:cNvSpPr/>
          <p:nvPr/>
        </p:nvSpPr>
        <p:spPr>
          <a:xfrm>
            <a:off x="7804800" y="4160541"/>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MRP</a:t>
            </a:r>
          </a:p>
        </p:txBody>
      </p:sp>
    </p:spTree>
    <p:extLst>
      <p:ext uri="{BB962C8B-B14F-4D97-AF65-F5344CB8AC3E}">
        <p14:creationId xmlns:p14="http://schemas.microsoft.com/office/powerpoint/2010/main" val="237311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ree ai generated pet cat illustration">
            <a:extLst>
              <a:ext uri="{FF2B5EF4-FFF2-40B4-BE49-F238E27FC236}">
                <a16:creationId xmlns:a16="http://schemas.microsoft.com/office/drawing/2014/main" id="{CEE52D71-9F66-0154-E7B5-9ABC30FC0C96}"/>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397567" y="1897063"/>
            <a:ext cx="2437428" cy="435133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Automated Invoice Processing: AI can extract data from invoices and other financial documents, reducing manual data entry errors and speeding up the accounts payable process.</a:t>
            </a:r>
          </a:p>
          <a:p>
            <a:r>
              <a:rPr lang="en-US" dirty="0"/>
              <a:t>Fraud Detection: AI algorithms can analyze transaction patterns to detect anomalies that may indicate fraudulent activity, providing real-time alerts to the finance team.</a:t>
            </a:r>
          </a:p>
        </p:txBody>
      </p:sp>
      <p:sp>
        <p:nvSpPr>
          <p:cNvPr id="2" name="Left Arrow 1">
            <a:extLst>
              <a:ext uri="{FF2B5EF4-FFF2-40B4-BE49-F238E27FC236}">
                <a16:creationId xmlns:a16="http://schemas.microsoft.com/office/drawing/2014/main" id="{1EAC5C32-5213-FB00-B7CA-F2600A5E445E}"/>
              </a:ext>
            </a:extLst>
          </p:cNvPr>
          <p:cNvSpPr/>
          <p:nvPr/>
        </p:nvSpPr>
        <p:spPr>
          <a:xfrm>
            <a:off x="7804800" y="2224800"/>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Invoice Capture App</a:t>
            </a:r>
          </a:p>
        </p:txBody>
      </p:sp>
      <p:sp>
        <p:nvSpPr>
          <p:cNvPr id="3" name="Left Arrow 1">
            <a:extLst>
              <a:ext uri="{FF2B5EF4-FFF2-40B4-BE49-F238E27FC236}">
                <a16:creationId xmlns:a16="http://schemas.microsoft.com/office/drawing/2014/main" id="{B64D7812-B702-C21A-6BE2-3768BACFEA36}"/>
              </a:ext>
            </a:extLst>
          </p:cNvPr>
          <p:cNvSpPr/>
          <p:nvPr/>
        </p:nvSpPr>
        <p:spPr>
          <a:xfrm>
            <a:off x="7804800" y="4014115"/>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Dynamics 365 Fraud Protection</a:t>
            </a:r>
          </a:p>
        </p:txBody>
      </p:sp>
    </p:spTree>
    <p:extLst>
      <p:ext uri="{BB962C8B-B14F-4D97-AF65-F5344CB8AC3E}">
        <p14:creationId xmlns:p14="http://schemas.microsoft.com/office/powerpoint/2010/main" val="273931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Recruitment and Talent Acquisition: AI can help in screening resumes, identifying the best candidates based on job requirements, and even conducting initial interviews through chatbots.</a:t>
            </a:r>
          </a:p>
          <a:p>
            <a:r>
              <a:rPr lang="en-US" dirty="0"/>
              <a:t>Employee Performance Management: AI can analyze employee performance data to identify patterns, predict future performance, and suggest personalized training and development programs.</a:t>
            </a:r>
          </a:p>
          <a:p>
            <a:endParaRPr lang="en-US" dirty="0"/>
          </a:p>
        </p:txBody>
      </p:sp>
      <p:pic>
        <p:nvPicPr>
          <p:cNvPr id="17410" name="Picture 2" descr="Free generated desk book illustration">
            <a:extLst>
              <a:ext uri="{FF2B5EF4-FFF2-40B4-BE49-F238E27FC236}">
                <a16:creationId xmlns:a16="http://schemas.microsoft.com/office/drawing/2014/main" id="{DD5EFC85-CE6E-875C-5F44-3EB516083A8D}"/>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984530" y="1897063"/>
            <a:ext cx="3263502"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54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Logistics and Route Planning: AI can optimize delivery routes, predict potential delays, and suggest alternative routes to minimize costs and improve delivery times.</a:t>
            </a:r>
          </a:p>
          <a:p>
            <a:r>
              <a:rPr lang="en-US" dirty="0"/>
              <a:t>Supplier Risk Management: AI can evaluate supplier performance, predict potential risks, and suggest alternative suppliers to ensure continuity of supply.</a:t>
            </a:r>
          </a:p>
        </p:txBody>
      </p:sp>
      <p:pic>
        <p:nvPicPr>
          <p:cNvPr id="18434" name="Picture 2" descr="Free peacock bird nature illustration">
            <a:extLst>
              <a:ext uri="{FF2B5EF4-FFF2-40B4-BE49-F238E27FC236}">
                <a16:creationId xmlns:a16="http://schemas.microsoft.com/office/drawing/2014/main" id="{7E5A3681-E3B2-3F54-4C69-7198F331A280}"/>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330450"/>
            <a:ext cx="3484563" cy="348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7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ee ai generated bee beekeeping illustration">
            <a:extLst>
              <a:ext uri="{FF2B5EF4-FFF2-40B4-BE49-F238E27FC236}">
                <a16:creationId xmlns:a16="http://schemas.microsoft.com/office/drawing/2014/main" id="{407A526C-82B2-C8D6-8530-86404241B627}"/>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127308" y="1897063"/>
            <a:ext cx="2977946" cy="435133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Predictive Maintenance: AI can predict equipment failures before they happen, allowing for scheduled maintenance that minimizes downtime and extends the life of machinery.</a:t>
            </a:r>
          </a:p>
          <a:p>
            <a:r>
              <a:rPr lang="en-US" dirty="0"/>
              <a:t>Production Optimization: AI can analyze production data to optimize scheduling, reduce waste, and improve overall efficiency in manufacturing processes.</a:t>
            </a:r>
          </a:p>
        </p:txBody>
      </p:sp>
      <p:sp>
        <p:nvSpPr>
          <p:cNvPr id="2" name="Left Arrow 1">
            <a:extLst>
              <a:ext uri="{FF2B5EF4-FFF2-40B4-BE49-F238E27FC236}">
                <a16:creationId xmlns:a16="http://schemas.microsoft.com/office/drawing/2014/main" id="{01E83B13-99BD-C684-196F-2BC8DE0E0A26}"/>
              </a:ext>
            </a:extLst>
          </p:cNvPr>
          <p:cNvSpPr/>
          <p:nvPr/>
        </p:nvSpPr>
        <p:spPr>
          <a:xfrm>
            <a:off x="7804800" y="1897344"/>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Enterprise Asset Management</a:t>
            </a:r>
          </a:p>
        </p:txBody>
      </p:sp>
      <p:sp>
        <p:nvSpPr>
          <p:cNvPr id="3" name="Left Arrow 1">
            <a:extLst>
              <a:ext uri="{FF2B5EF4-FFF2-40B4-BE49-F238E27FC236}">
                <a16:creationId xmlns:a16="http://schemas.microsoft.com/office/drawing/2014/main" id="{BD22D0CA-83E4-8748-573E-043F84AC4019}"/>
              </a:ext>
            </a:extLst>
          </p:cNvPr>
          <p:cNvSpPr/>
          <p:nvPr/>
        </p:nvSpPr>
        <p:spPr>
          <a:xfrm>
            <a:off x="7804800" y="3909600"/>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MRP, Demand Driven Planning*</a:t>
            </a:r>
          </a:p>
        </p:txBody>
      </p:sp>
    </p:spTree>
    <p:extLst>
      <p:ext uri="{BB962C8B-B14F-4D97-AF65-F5344CB8AC3E}">
        <p14:creationId xmlns:p14="http://schemas.microsoft.com/office/powerpoint/2010/main" val="31086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Spend Analysis: AI can analyze purchasing patterns to identify cost-saving opportunities, negotiate better deals with suppliers, and reduce procurement costs.</a:t>
            </a:r>
          </a:p>
          <a:p>
            <a:r>
              <a:rPr lang="en-US" dirty="0"/>
              <a:t>Supplier Selection and Evaluation: AI can evaluate supplier performance, predict potential risks, and recommend the best suppliers based on quality, cost, and delivery performance.</a:t>
            </a:r>
          </a:p>
        </p:txBody>
      </p:sp>
      <p:pic>
        <p:nvPicPr>
          <p:cNvPr id="20482" name="Picture 2" descr="Free night moon field illustration">
            <a:extLst>
              <a:ext uri="{FF2B5EF4-FFF2-40B4-BE49-F238E27FC236}">
                <a16:creationId xmlns:a16="http://schemas.microsoft.com/office/drawing/2014/main" id="{B25BD612-1ED1-87C5-12D8-257B6ECB2B31}"/>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330450"/>
            <a:ext cx="3484563" cy="348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44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Robots Computer photo and picture">
            <a:extLst>
              <a:ext uri="{FF2B5EF4-FFF2-40B4-BE49-F238E27FC236}">
                <a16:creationId xmlns:a16="http://schemas.microsoft.com/office/drawing/2014/main" id="{BB84A402-CE70-C201-AAA7-C7C1F1EF6581}"/>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2911664"/>
            <a:ext cx="3484563" cy="232213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38CB8AF-77FB-7FF2-1663-AACCBF20CBCE}"/>
              </a:ext>
            </a:extLst>
          </p:cNvPr>
          <p:cNvSpPr>
            <a:spLocks noGrp="1"/>
          </p:cNvSpPr>
          <p:nvPr>
            <p:ph type="title"/>
          </p:nvPr>
        </p:nvSpPr>
        <p:spPr/>
        <p:txBody>
          <a:bodyPr/>
          <a:lstStyle/>
          <a:p>
            <a:r>
              <a:rPr lang="en-US" dirty="0"/>
              <a:t>Where can AI Help?</a:t>
            </a:r>
          </a:p>
        </p:txBody>
      </p:sp>
      <p:sp>
        <p:nvSpPr>
          <p:cNvPr id="12" name="Content Placeholder 11">
            <a:extLst>
              <a:ext uri="{FF2B5EF4-FFF2-40B4-BE49-F238E27FC236}">
                <a16:creationId xmlns:a16="http://schemas.microsoft.com/office/drawing/2014/main" id="{DCDD9032-C565-EE6F-933E-6A99455C942C}"/>
              </a:ext>
            </a:extLst>
          </p:cNvPr>
          <p:cNvSpPr>
            <a:spLocks noGrp="1"/>
          </p:cNvSpPr>
          <p:nvPr>
            <p:ph sz="half" idx="1"/>
          </p:nvPr>
        </p:nvSpPr>
        <p:spPr/>
        <p:txBody>
          <a:bodyPr/>
          <a:lstStyle/>
          <a:p>
            <a:r>
              <a:rPr lang="en-US" dirty="0"/>
              <a:t>Automated Data Entry: AI can automate the process of data entry by extracting information from documents, emails, and other sources, reducing errors and saving time.</a:t>
            </a:r>
          </a:p>
          <a:p>
            <a:r>
              <a:rPr lang="en-US" dirty="0"/>
              <a:t>Advanced Analytics and Reporting: AI can generate insights from large datasets, providing real-time, actionable intelligence for decision-making.</a:t>
            </a:r>
          </a:p>
        </p:txBody>
      </p:sp>
      <p:sp>
        <p:nvSpPr>
          <p:cNvPr id="2" name="Left Arrow 1">
            <a:extLst>
              <a:ext uri="{FF2B5EF4-FFF2-40B4-BE49-F238E27FC236}">
                <a16:creationId xmlns:a16="http://schemas.microsoft.com/office/drawing/2014/main" id="{7E06A60C-3E1F-EF81-4B2E-8FFB1A537612}"/>
              </a:ext>
            </a:extLst>
          </p:cNvPr>
          <p:cNvSpPr/>
          <p:nvPr/>
        </p:nvSpPr>
        <p:spPr>
          <a:xfrm>
            <a:off x="7941600" y="1897344"/>
            <a:ext cx="2491200" cy="1699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Invoice Capture App</a:t>
            </a:r>
          </a:p>
        </p:txBody>
      </p:sp>
    </p:spTree>
    <p:extLst>
      <p:ext uri="{BB962C8B-B14F-4D97-AF65-F5344CB8AC3E}">
        <p14:creationId xmlns:p14="http://schemas.microsoft.com/office/powerpoint/2010/main" val="309742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B0515-6568-7303-3671-8B1D34059A70}"/>
              </a:ext>
            </a:extLst>
          </p:cNvPr>
          <p:cNvSpPr>
            <a:spLocks noGrp="1"/>
          </p:cNvSpPr>
          <p:nvPr>
            <p:ph type="title"/>
          </p:nvPr>
        </p:nvSpPr>
        <p:spPr/>
        <p:txBody>
          <a:bodyPr/>
          <a:lstStyle/>
          <a:p>
            <a:r>
              <a:rPr lang="en-US" dirty="0"/>
              <a:t>What day is it?</a:t>
            </a:r>
          </a:p>
        </p:txBody>
      </p:sp>
      <p:sp>
        <p:nvSpPr>
          <p:cNvPr id="5" name="Content Placeholder 4">
            <a:extLst>
              <a:ext uri="{FF2B5EF4-FFF2-40B4-BE49-F238E27FC236}">
                <a16:creationId xmlns:a16="http://schemas.microsoft.com/office/drawing/2014/main" id="{E9AEF287-C7C9-36F2-1962-B9E6502C35A6}"/>
              </a:ext>
            </a:extLst>
          </p:cNvPr>
          <p:cNvSpPr>
            <a:spLocks noGrp="1"/>
          </p:cNvSpPr>
          <p:nvPr>
            <p:ph idx="1"/>
          </p:nvPr>
        </p:nvSpPr>
        <p:spPr/>
        <p:txBody>
          <a:bodyPr>
            <a:normAutofit/>
          </a:bodyPr>
          <a:lstStyle/>
          <a:p>
            <a:pPr marL="0" indent="0">
              <a:buNone/>
            </a:pPr>
            <a:r>
              <a:rPr lang="en-US" sz="3600" b="0" i="0" dirty="0">
                <a:solidFill>
                  <a:srgbClr val="111111"/>
                </a:solidFill>
                <a:effectLst/>
                <a:highlight>
                  <a:srgbClr val="FFFFFF"/>
                </a:highlight>
                <a:latin typeface="Oxygen" panose="020F0502020204030204" pitchFamily="2" charset="0"/>
              </a:rPr>
              <a:t>“The Skynet Funding Bill is passed. The system goes on-line August 4th, 1997. Human decisions are removed from strategic defense. Skynet begins to learn at a geometric rate. It becomes self-aware at 2:14 a.m. Eastern time, August 29th. In a panic, they try to pull the plug.”</a:t>
            </a:r>
            <a:endParaRPr lang="en-US" sz="3600" dirty="0"/>
          </a:p>
        </p:txBody>
      </p:sp>
    </p:spTree>
    <p:extLst>
      <p:ext uri="{BB962C8B-B14F-4D97-AF65-F5344CB8AC3E}">
        <p14:creationId xmlns:p14="http://schemas.microsoft.com/office/powerpoint/2010/main" val="33838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4B93-741C-C2C5-4CC5-3F5D64994CD7}"/>
              </a:ext>
            </a:extLst>
          </p:cNvPr>
          <p:cNvSpPr>
            <a:spLocks noGrp="1"/>
          </p:cNvSpPr>
          <p:nvPr>
            <p:ph type="title"/>
          </p:nvPr>
        </p:nvSpPr>
        <p:spPr/>
        <p:txBody>
          <a:bodyPr>
            <a:normAutofit fontScale="90000"/>
          </a:bodyPr>
          <a:lstStyle/>
          <a:p>
            <a:r>
              <a:rPr lang="en-US" dirty="0"/>
              <a:t>What Can I do with Generative AI?</a:t>
            </a:r>
          </a:p>
        </p:txBody>
      </p:sp>
      <p:sp>
        <p:nvSpPr>
          <p:cNvPr id="8" name="Content Placeholder 7">
            <a:extLst>
              <a:ext uri="{FF2B5EF4-FFF2-40B4-BE49-F238E27FC236}">
                <a16:creationId xmlns:a16="http://schemas.microsoft.com/office/drawing/2014/main" id="{891B1928-59A1-57CB-EF67-85AB048EE879}"/>
              </a:ext>
            </a:extLst>
          </p:cNvPr>
          <p:cNvSpPr>
            <a:spLocks noGrp="1"/>
          </p:cNvSpPr>
          <p:nvPr>
            <p:ph sz="half" idx="1"/>
          </p:nvPr>
        </p:nvSpPr>
        <p:spPr/>
        <p:txBody>
          <a:bodyPr>
            <a:normAutofit/>
          </a:bodyPr>
          <a:lstStyle/>
          <a:p>
            <a:r>
              <a:rPr lang="en-US" sz="3200" dirty="0"/>
              <a:t>Fun with words</a:t>
            </a:r>
          </a:p>
          <a:p>
            <a:r>
              <a:rPr lang="en-US" sz="3200" dirty="0"/>
              <a:t>Context aware help that describes a process of what to do / how to do</a:t>
            </a:r>
          </a:p>
          <a:p>
            <a:r>
              <a:rPr lang="en-US" sz="3200" dirty="0"/>
              <a:t>Product Descriptions with different tones or emphasis</a:t>
            </a:r>
          </a:p>
          <a:p>
            <a:r>
              <a:rPr lang="en-US" sz="3200" dirty="0"/>
              <a:t>HR Job Descriptions</a:t>
            </a:r>
          </a:p>
          <a:p>
            <a:endParaRPr lang="en-US" sz="3200" dirty="0"/>
          </a:p>
        </p:txBody>
      </p:sp>
      <p:pic>
        <p:nvPicPr>
          <p:cNvPr id="3074" name="Picture 2" descr="Free Ai Generated Owl photo and picture">
            <a:extLst>
              <a:ext uri="{FF2B5EF4-FFF2-40B4-BE49-F238E27FC236}">
                <a16:creationId xmlns:a16="http://schemas.microsoft.com/office/drawing/2014/main" id="{3B90CAC0-445A-6E98-5FAA-B3D03475E32A}"/>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166402" y="1897063"/>
            <a:ext cx="289975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057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DFB1-A0F8-946C-89B9-CF154177ABD2}"/>
              </a:ext>
            </a:extLst>
          </p:cNvPr>
          <p:cNvSpPr>
            <a:spLocks noGrp="1"/>
          </p:cNvSpPr>
          <p:nvPr>
            <p:ph type="title"/>
          </p:nvPr>
        </p:nvSpPr>
        <p:spPr/>
        <p:txBody>
          <a:bodyPr/>
          <a:lstStyle/>
          <a:p>
            <a:r>
              <a:rPr lang="en-US" dirty="0"/>
              <a:t>Challenges With Generate AI</a:t>
            </a:r>
          </a:p>
        </p:txBody>
      </p:sp>
      <p:sp>
        <p:nvSpPr>
          <p:cNvPr id="3" name="Content Placeholder 2">
            <a:extLst>
              <a:ext uri="{FF2B5EF4-FFF2-40B4-BE49-F238E27FC236}">
                <a16:creationId xmlns:a16="http://schemas.microsoft.com/office/drawing/2014/main" id="{50BFAA10-A107-BCBF-DF93-6A38475E72F8}"/>
              </a:ext>
            </a:extLst>
          </p:cNvPr>
          <p:cNvSpPr>
            <a:spLocks noGrp="1"/>
          </p:cNvSpPr>
          <p:nvPr>
            <p:ph sz="half" idx="1"/>
          </p:nvPr>
        </p:nvSpPr>
        <p:spPr/>
        <p:txBody>
          <a:bodyPr>
            <a:normAutofit/>
          </a:bodyPr>
          <a:lstStyle/>
          <a:p>
            <a:r>
              <a:rPr lang="en-US" sz="3200" dirty="0"/>
              <a:t>Nondeterministic</a:t>
            </a:r>
          </a:p>
          <a:p>
            <a:r>
              <a:rPr lang="en-US" sz="3200" dirty="0"/>
              <a:t>Doesn’t provide the same answer twice for the same question</a:t>
            </a:r>
          </a:p>
          <a:p>
            <a:r>
              <a:rPr lang="en-US" sz="3200" dirty="0"/>
              <a:t>Opposite of what we’ve been doing for the past 80 or so years</a:t>
            </a:r>
          </a:p>
          <a:p>
            <a:r>
              <a:rPr lang="en-US" sz="3200" dirty="0"/>
              <a:t>Give me a number: 2 or two?</a:t>
            </a:r>
          </a:p>
          <a:p>
            <a:endParaRPr lang="en-US" sz="3200" dirty="0"/>
          </a:p>
        </p:txBody>
      </p:sp>
      <p:pic>
        <p:nvPicPr>
          <p:cNvPr id="4098" name="Picture 2" descr="Free Tree Colorful photo and picture">
            <a:extLst>
              <a:ext uri="{FF2B5EF4-FFF2-40B4-BE49-F238E27FC236}">
                <a16:creationId xmlns:a16="http://schemas.microsoft.com/office/drawing/2014/main" id="{8EFBAA08-34D0-0213-2057-070CCC866587}"/>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8166402" y="1897063"/>
            <a:ext cx="289975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023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C0C60B-A683-9494-8B92-24DD7A82745B}"/>
              </a:ext>
            </a:extLst>
          </p:cNvPr>
          <p:cNvSpPr>
            <a:spLocks noGrp="1"/>
          </p:cNvSpPr>
          <p:nvPr>
            <p:ph type="title"/>
          </p:nvPr>
        </p:nvSpPr>
        <p:spPr/>
        <p:txBody>
          <a:bodyPr>
            <a:normAutofit fontScale="90000"/>
          </a:bodyPr>
          <a:lstStyle/>
          <a:p>
            <a:r>
              <a:rPr lang="en-US" dirty="0"/>
              <a:t>Where can AI help the ERP User?</a:t>
            </a:r>
          </a:p>
        </p:txBody>
      </p:sp>
      <p:sp>
        <p:nvSpPr>
          <p:cNvPr id="8" name="Content Placeholder 7">
            <a:extLst>
              <a:ext uri="{FF2B5EF4-FFF2-40B4-BE49-F238E27FC236}">
                <a16:creationId xmlns:a16="http://schemas.microsoft.com/office/drawing/2014/main" id="{CCA1858E-4546-C450-5C8D-668A04007D9C}"/>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E163A243-F4C6-A962-300B-168B34F3092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263057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C0C60B-A683-9494-8B92-24DD7A82745B}"/>
              </a:ext>
            </a:extLst>
          </p:cNvPr>
          <p:cNvSpPr>
            <a:spLocks noGrp="1"/>
          </p:cNvSpPr>
          <p:nvPr>
            <p:ph type="title"/>
          </p:nvPr>
        </p:nvSpPr>
        <p:spPr/>
        <p:txBody>
          <a:bodyPr/>
          <a:lstStyle/>
          <a:p>
            <a:r>
              <a:rPr lang="en-US" dirty="0"/>
              <a:t>How to be successful with AI</a:t>
            </a:r>
          </a:p>
        </p:txBody>
      </p:sp>
      <p:sp>
        <p:nvSpPr>
          <p:cNvPr id="8" name="Content Placeholder 7">
            <a:extLst>
              <a:ext uri="{FF2B5EF4-FFF2-40B4-BE49-F238E27FC236}">
                <a16:creationId xmlns:a16="http://schemas.microsoft.com/office/drawing/2014/main" id="{CCA1858E-4546-C450-5C8D-668A04007D9C}"/>
              </a:ext>
            </a:extLst>
          </p:cNvPr>
          <p:cNvSpPr>
            <a:spLocks noGrp="1"/>
          </p:cNvSpPr>
          <p:nvPr>
            <p:ph sz="half" idx="1"/>
          </p:nvPr>
        </p:nvSpPr>
        <p:spPr/>
        <p:txBody>
          <a:bodyPr>
            <a:normAutofit/>
          </a:bodyPr>
          <a:lstStyle/>
          <a:p>
            <a:r>
              <a:rPr lang="en-US" sz="3600" dirty="0"/>
              <a:t>Enhanced Decision-Making</a:t>
            </a:r>
          </a:p>
          <a:p>
            <a:r>
              <a:rPr lang="en-US" sz="3600" dirty="0"/>
              <a:t>Increased Efficiency and Productivity</a:t>
            </a:r>
          </a:p>
          <a:p>
            <a:r>
              <a:rPr lang="en-US" sz="3600" dirty="0"/>
              <a:t>Personalization and Customer Experience</a:t>
            </a:r>
          </a:p>
          <a:p>
            <a:r>
              <a:rPr lang="en-US" sz="3600" dirty="0"/>
              <a:t>Risk Management and Compliance</a:t>
            </a:r>
          </a:p>
        </p:txBody>
      </p:sp>
      <p:sp>
        <p:nvSpPr>
          <p:cNvPr id="9" name="Content Placeholder 8">
            <a:extLst>
              <a:ext uri="{FF2B5EF4-FFF2-40B4-BE49-F238E27FC236}">
                <a16:creationId xmlns:a16="http://schemas.microsoft.com/office/drawing/2014/main" id="{E163A243-F4C6-A962-300B-168B34F30929}"/>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321969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6937-5B62-96C3-1933-45555D25593A}"/>
              </a:ext>
            </a:extLst>
          </p:cNvPr>
          <p:cNvSpPr>
            <a:spLocks noGrp="1"/>
          </p:cNvSpPr>
          <p:nvPr>
            <p:ph type="ctrTitle"/>
          </p:nvPr>
        </p:nvSpPr>
        <p:spPr>
          <a:xfrm>
            <a:off x="1718485" y="5131484"/>
            <a:ext cx="7072132" cy="750393"/>
          </a:xfrm>
        </p:spPr>
        <p:txBody>
          <a:bodyPr/>
          <a:lstStyle/>
          <a:p>
            <a:endParaRPr lang="en-US" dirty="0"/>
          </a:p>
        </p:txBody>
      </p:sp>
      <p:sp>
        <p:nvSpPr>
          <p:cNvPr id="3" name="Subtitle 2">
            <a:extLst>
              <a:ext uri="{FF2B5EF4-FFF2-40B4-BE49-F238E27FC236}">
                <a16:creationId xmlns:a16="http://schemas.microsoft.com/office/drawing/2014/main" id="{3B036013-171D-E327-C12B-9F686BB0169D}"/>
              </a:ext>
            </a:extLst>
          </p:cNvPr>
          <p:cNvSpPr>
            <a:spLocks noGrp="1"/>
          </p:cNvSpPr>
          <p:nvPr>
            <p:ph type="subTitle" idx="1"/>
          </p:nvPr>
        </p:nvSpPr>
        <p:spPr>
          <a:xfrm>
            <a:off x="8229600" y="620716"/>
            <a:ext cx="3979868" cy="750393"/>
          </a:xfrm>
        </p:spPr>
        <p:txBody>
          <a:bodyPr>
            <a:normAutofit/>
          </a:bodyPr>
          <a:lstStyle/>
          <a:p>
            <a:r>
              <a:rPr lang="en-US" dirty="0">
                <a:hlinkClick r:id="rId2"/>
              </a:rPr>
              <a:t>https://github.com/NathanClouseAX/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52060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E194-10B0-3FA0-ED6D-7C142D5F6C9D}"/>
              </a:ext>
            </a:extLst>
          </p:cNvPr>
          <p:cNvSpPr>
            <a:spLocks noGrp="1"/>
          </p:cNvSpPr>
          <p:nvPr>
            <p:ph type="title"/>
          </p:nvPr>
        </p:nvSpPr>
        <p:spPr/>
        <p:txBody>
          <a:bodyPr/>
          <a:lstStyle/>
          <a:p>
            <a:r>
              <a:rPr lang="en-US" dirty="0"/>
              <a:t>Just In!</a:t>
            </a:r>
          </a:p>
        </p:txBody>
      </p:sp>
      <p:sp>
        <p:nvSpPr>
          <p:cNvPr id="3" name="Content Placeholder 2">
            <a:extLst>
              <a:ext uri="{FF2B5EF4-FFF2-40B4-BE49-F238E27FC236}">
                <a16:creationId xmlns:a16="http://schemas.microsoft.com/office/drawing/2014/main" id="{C5E35D46-CFD0-D563-1B95-0B7428122EE1}"/>
              </a:ext>
            </a:extLst>
          </p:cNvPr>
          <p:cNvSpPr>
            <a:spLocks noGrp="1"/>
          </p:cNvSpPr>
          <p:nvPr>
            <p:ph idx="1"/>
          </p:nvPr>
        </p:nvSpPr>
        <p:spPr/>
        <p:txBody>
          <a:bodyPr/>
          <a:lstStyle/>
          <a:p>
            <a:r>
              <a:rPr lang="en-US" b="0" i="0" dirty="0">
                <a:solidFill>
                  <a:srgbClr val="000000"/>
                </a:solidFill>
                <a:effectLst/>
                <a:highlight>
                  <a:srgbClr val="F0F1F2"/>
                </a:highlight>
                <a:latin typeface="bitter"/>
              </a:rPr>
              <a:t>California legislature passes controversial “kill switch” AI safety bill</a:t>
            </a:r>
          </a:p>
          <a:p>
            <a:r>
              <a:rPr lang="en-US" dirty="0">
                <a:hlinkClick r:id="rId3"/>
              </a:rPr>
              <a:t>https://arstechnica.com/ai/2024/08/as-contentious-california-ai-safety-bill-passes-critics-push-governor-for-veto/</a:t>
            </a:r>
            <a:endParaRPr lang="en-US" dirty="0"/>
          </a:p>
          <a:p>
            <a:endParaRPr lang="en-US" dirty="0"/>
          </a:p>
        </p:txBody>
      </p:sp>
    </p:spTree>
    <p:extLst>
      <p:ext uri="{BB962C8B-B14F-4D97-AF65-F5344CB8AC3E}">
        <p14:creationId xmlns:p14="http://schemas.microsoft.com/office/powerpoint/2010/main" val="3702395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86077F-D8AC-D6C6-B281-2A3494C7FEA0}"/>
              </a:ext>
            </a:extLst>
          </p:cNvPr>
          <p:cNvSpPr>
            <a:spLocks noGrp="1"/>
          </p:cNvSpPr>
          <p:nvPr>
            <p:ph type="title"/>
          </p:nvPr>
        </p:nvSpPr>
        <p:spPr/>
        <p:txBody>
          <a:bodyPr/>
          <a:lstStyle/>
          <a:p>
            <a:r>
              <a:rPr lang="en-US" dirty="0"/>
              <a:t>Nathan Clouse</a:t>
            </a:r>
          </a:p>
        </p:txBody>
      </p:sp>
      <p:sp>
        <p:nvSpPr>
          <p:cNvPr id="5" name="Content Placeholder 4">
            <a:extLst>
              <a:ext uri="{FF2B5EF4-FFF2-40B4-BE49-F238E27FC236}">
                <a16:creationId xmlns:a16="http://schemas.microsoft.com/office/drawing/2014/main" id="{6DB162A8-B420-644E-3365-D27EE5062645}"/>
              </a:ext>
            </a:extLst>
          </p:cNvPr>
          <p:cNvSpPr>
            <a:spLocks noGrp="1"/>
          </p:cNvSpPr>
          <p:nvPr>
            <p:ph sz="half" idx="1"/>
          </p:nvPr>
        </p:nvSpPr>
        <p:spPr/>
        <p:txBody>
          <a:bodyPr/>
          <a:lstStyle/>
          <a:p>
            <a:r>
              <a:rPr lang="en-US" dirty="0"/>
              <a:t>Technical Architect @ Armanino</a:t>
            </a:r>
          </a:p>
          <a:p>
            <a:r>
              <a:rPr lang="en-US" dirty="0"/>
              <a:t>Based out of Detroit, MI</a:t>
            </a:r>
          </a:p>
          <a:p>
            <a:r>
              <a:rPr lang="en-US" dirty="0"/>
              <a:t>Worked with AX / F&amp;O for 15 years</a:t>
            </a:r>
          </a:p>
          <a:p>
            <a:r>
              <a:rPr lang="en-US" dirty="0"/>
              <a:t>Microsoft Business Applications MVP 5X</a:t>
            </a:r>
          </a:p>
          <a:p>
            <a:r>
              <a:rPr lang="en-US" dirty="0"/>
              <a:t>www.atomicax.com</a:t>
            </a:r>
          </a:p>
          <a:p>
            <a:r>
              <a:rPr lang="en-US" dirty="0"/>
              <a:t>www.dynamics.fo</a:t>
            </a:r>
          </a:p>
          <a:p>
            <a:r>
              <a:rPr lang="en-US" dirty="0" err="1"/>
              <a:t>NathanClouseAX</a:t>
            </a:r>
            <a:r>
              <a:rPr lang="en-US" dirty="0"/>
              <a:t> on LinkedIn, Twitter, few others</a:t>
            </a:r>
          </a:p>
        </p:txBody>
      </p:sp>
      <p:pic>
        <p:nvPicPr>
          <p:cNvPr id="10" name="Content Placeholder 9" descr="A person wearing glasses smiling&#10;&#10;Description automatically generated">
            <a:extLst>
              <a:ext uri="{FF2B5EF4-FFF2-40B4-BE49-F238E27FC236}">
                <a16:creationId xmlns:a16="http://schemas.microsoft.com/office/drawing/2014/main" id="{4B1FCE34-3287-0AF0-62FB-B0D2856CA016}"/>
              </a:ext>
            </a:extLst>
          </p:cNvPr>
          <p:cNvPicPr>
            <a:picLocks noGrp="1" noChangeAspect="1"/>
          </p:cNvPicPr>
          <p:nvPr>
            <p:ph sz="half" idx="10"/>
          </p:nvPr>
        </p:nvPicPr>
        <p:blipFill>
          <a:blip r:embed="rId2"/>
          <a:stretch>
            <a:fillRect/>
          </a:stretch>
        </p:blipFill>
        <p:spPr>
          <a:xfrm>
            <a:off x="8663781" y="3120231"/>
            <a:ext cx="1905000" cy="1905000"/>
          </a:xfrm>
        </p:spPr>
      </p:pic>
    </p:spTree>
    <p:extLst>
      <p:ext uri="{BB962C8B-B14F-4D97-AF65-F5344CB8AC3E}">
        <p14:creationId xmlns:p14="http://schemas.microsoft.com/office/powerpoint/2010/main" val="1804385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3BF3FA2-DC7B-F384-F89B-FF4009B64BA3}"/>
              </a:ext>
            </a:extLst>
          </p:cNvPr>
          <p:cNvSpPr>
            <a:spLocks noGrp="1"/>
          </p:cNvSpPr>
          <p:nvPr>
            <p:ph idx="10"/>
          </p:nvPr>
        </p:nvSpPr>
        <p:spPr/>
        <p:txBody>
          <a:bodyPr/>
          <a:lstStyle/>
          <a:p>
            <a:r>
              <a:rPr lang="en-US" dirty="0"/>
              <a:t>What is AI?</a:t>
            </a:r>
          </a:p>
          <a:p>
            <a:r>
              <a:rPr lang="en-US" dirty="0"/>
              <a:t>What can it *actually* do?</a:t>
            </a:r>
          </a:p>
          <a:p>
            <a:r>
              <a:rPr lang="en-US" dirty="0"/>
              <a:t>How can I use it to solve a problem?</a:t>
            </a:r>
          </a:p>
        </p:txBody>
      </p:sp>
      <p:sp>
        <p:nvSpPr>
          <p:cNvPr id="5" name="Title 4">
            <a:extLst>
              <a:ext uri="{FF2B5EF4-FFF2-40B4-BE49-F238E27FC236}">
                <a16:creationId xmlns:a16="http://schemas.microsoft.com/office/drawing/2014/main" id="{C3832270-57DD-0BAE-526B-3D9E1AA57DAF}"/>
              </a:ext>
            </a:extLst>
          </p:cNvPr>
          <p:cNvSpPr>
            <a:spLocks noGrp="1"/>
          </p:cNvSpPr>
          <p:nvPr>
            <p:ph type="title"/>
          </p:nvPr>
        </p:nvSpPr>
        <p:spPr/>
        <p:txBody>
          <a:bodyPr/>
          <a:lstStyle/>
          <a:p>
            <a:r>
              <a:rPr lang="en-US" dirty="0"/>
              <a:t>Overview</a:t>
            </a:r>
          </a:p>
        </p:txBody>
      </p:sp>
      <p:pic>
        <p:nvPicPr>
          <p:cNvPr id="1026" name="Picture 2" descr="Free ai generated japan lake illustration">
            <a:extLst>
              <a:ext uri="{FF2B5EF4-FFF2-40B4-BE49-F238E27FC236}">
                <a16:creationId xmlns:a16="http://schemas.microsoft.com/office/drawing/2014/main" id="{E56A453F-1D91-7934-6D88-5DB466F35D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25415" y="1882775"/>
            <a:ext cx="4497607"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Explain Why They're So Bad At Drawing Human Fingers">
            <a:extLst>
              <a:ext uri="{FF2B5EF4-FFF2-40B4-BE49-F238E27FC236}">
                <a16:creationId xmlns:a16="http://schemas.microsoft.com/office/drawing/2014/main" id="{D435F0B9-6EDC-901E-13EF-5D5BACF7BDE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4723" y="1882775"/>
            <a:ext cx="4476554" cy="251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15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421C97-90CA-1449-09FB-E4AB4CA54A63}"/>
              </a:ext>
            </a:extLst>
          </p:cNvPr>
          <p:cNvSpPr>
            <a:spLocks noGrp="1"/>
          </p:cNvSpPr>
          <p:nvPr>
            <p:ph type="title"/>
          </p:nvPr>
        </p:nvSpPr>
        <p:spPr/>
        <p:txBody>
          <a:bodyPr/>
          <a:lstStyle/>
          <a:p>
            <a:r>
              <a:rPr lang="en-US" dirty="0"/>
              <a:t>What is AI?</a:t>
            </a:r>
          </a:p>
        </p:txBody>
      </p:sp>
      <p:sp>
        <p:nvSpPr>
          <p:cNvPr id="6" name="Content Placeholder 5">
            <a:extLst>
              <a:ext uri="{FF2B5EF4-FFF2-40B4-BE49-F238E27FC236}">
                <a16:creationId xmlns:a16="http://schemas.microsoft.com/office/drawing/2014/main" id="{18B69307-F548-32BD-54DC-E5D320D51942}"/>
              </a:ext>
            </a:extLst>
          </p:cNvPr>
          <p:cNvSpPr>
            <a:spLocks noGrp="1"/>
          </p:cNvSpPr>
          <p:nvPr>
            <p:ph sz="half" idx="1"/>
          </p:nvPr>
        </p:nvSpPr>
        <p:spPr/>
        <p:txBody>
          <a:bodyPr>
            <a:normAutofit/>
          </a:bodyPr>
          <a:lstStyle/>
          <a:p>
            <a:r>
              <a:rPr lang="en-US" sz="3200" dirty="0"/>
              <a:t>Artificial intelligence is a field of science concerned with building computers and machines that can reason, learn, and act in such a way that would normally require human intelligence or that involves data whose scale exceeds what humans can analyze. </a:t>
            </a:r>
          </a:p>
        </p:txBody>
      </p:sp>
      <p:pic>
        <p:nvPicPr>
          <p:cNvPr id="2052" name="Picture 4" descr="Free animal lizard wild illustration">
            <a:extLst>
              <a:ext uri="{FF2B5EF4-FFF2-40B4-BE49-F238E27FC236}">
                <a16:creationId xmlns:a16="http://schemas.microsoft.com/office/drawing/2014/main" id="{9BB7286D-7ED5-F1DB-32A5-67B22EC812BB}"/>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7874000" y="2330450"/>
            <a:ext cx="3484563" cy="348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00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C45C98-8F7E-7E05-0B1A-C14722D052E7}"/>
              </a:ext>
            </a:extLst>
          </p:cNvPr>
          <p:cNvSpPr>
            <a:spLocks noGrp="1"/>
          </p:cNvSpPr>
          <p:nvPr>
            <p:ph type="title"/>
          </p:nvPr>
        </p:nvSpPr>
        <p:spPr/>
        <p:txBody>
          <a:bodyPr/>
          <a:lstStyle/>
          <a:p>
            <a:r>
              <a:rPr lang="en-US" dirty="0"/>
              <a:t>What Actually is AI?</a:t>
            </a:r>
          </a:p>
        </p:txBody>
      </p:sp>
      <p:sp>
        <p:nvSpPr>
          <p:cNvPr id="7" name="Content Placeholder 6">
            <a:extLst>
              <a:ext uri="{FF2B5EF4-FFF2-40B4-BE49-F238E27FC236}">
                <a16:creationId xmlns:a16="http://schemas.microsoft.com/office/drawing/2014/main" id="{B76E0511-3974-E9B8-0DD6-42BD82EE5483}"/>
              </a:ext>
            </a:extLst>
          </p:cNvPr>
          <p:cNvSpPr>
            <a:spLocks noGrp="1"/>
          </p:cNvSpPr>
          <p:nvPr>
            <p:ph sz="half" idx="1"/>
          </p:nvPr>
        </p:nvSpPr>
        <p:spPr/>
        <p:txBody>
          <a:bodyPr>
            <a:normAutofit/>
          </a:bodyPr>
          <a:lstStyle/>
          <a:p>
            <a:r>
              <a:rPr lang="en-US" sz="3200" dirty="0"/>
              <a:t>AI systems work by ingesting large amounts of labeled training data, analyzing that data for correlations and patterns, and using these patterns to make predictions about future states.</a:t>
            </a:r>
          </a:p>
        </p:txBody>
      </p:sp>
      <p:pic>
        <p:nvPicPr>
          <p:cNvPr id="3074" name="Picture 2" descr="Free ai generated solar system astronomy illustration">
            <a:extLst>
              <a:ext uri="{FF2B5EF4-FFF2-40B4-BE49-F238E27FC236}">
                <a16:creationId xmlns:a16="http://schemas.microsoft.com/office/drawing/2014/main" id="{393FD454-3CE6-8C8D-0498-29E1E834568C}"/>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7874000" y="2330450"/>
            <a:ext cx="3484563" cy="348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23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1994-918B-55A0-5901-B5D0E24A3734}"/>
              </a:ext>
            </a:extLst>
          </p:cNvPr>
          <p:cNvSpPr>
            <a:spLocks noGrp="1"/>
          </p:cNvSpPr>
          <p:nvPr>
            <p:ph type="title"/>
          </p:nvPr>
        </p:nvSpPr>
        <p:spPr/>
        <p:txBody>
          <a:bodyPr/>
          <a:lstStyle/>
          <a:p>
            <a:r>
              <a:rPr lang="en-US" dirty="0"/>
              <a:t>Training Data</a:t>
            </a:r>
          </a:p>
        </p:txBody>
      </p:sp>
      <p:sp>
        <p:nvSpPr>
          <p:cNvPr id="3" name="Content Placeholder 2">
            <a:extLst>
              <a:ext uri="{FF2B5EF4-FFF2-40B4-BE49-F238E27FC236}">
                <a16:creationId xmlns:a16="http://schemas.microsoft.com/office/drawing/2014/main" id="{71B9B2B1-1C4A-3A29-AD1A-00A371465C67}"/>
              </a:ext>
            </a:extLst>
          </p:cNvPr>
          <p:cNvSpPr>
            <a:spLocks noGrp="1"/>
          </p:cNvSpPr>
          <p:nvPr>
            <p:ph sz="half" idx="1"/>
          </p:nvPr>
        </p:nvSpPr>
        <p:spPr/>
        <p:txBody>
          <a:bodyPr>
            <a:normAutofit/>
          </a:bodyPr>
          <a:lstStyle/>
          <a:p>
            <a:r>
              <a:rPr lang="en-US" sz="3200" dirty="0"/>
              <a:t>Data about a (noun)</a:t>
            </a:r>
          </a:p>
          <a:p>
            <a:r>
              <a:rPr lang="en-US" sz="3200" dirty="0"/>
              <a:t>Used to find patterns, meanings, values, </a:t>
            </a:r>
            <a:r>
              <a:rPr lang="en-US" sz="3200" dirty="0" err="1"/>
              <a:t>etc</a:t>
            </a:r>
            <a:endParaRPr lang="en-US" sz="3200" dirty="0"/>
          </a:p>
          <a:p>
            <a:r>
              <a:rPr lang="en-US" sz="3200" dirty="0"/>
              <a:t>Data Science</a:t>
            </a:r>
          </a:p>
          <a:p>
            <a:r>
              <a:rPr lang="en-US" sz="3200" dirty="0"/>
              <a:t>“just right”</a:t>
            </a:r>
          </a:p>
          <a:p>
            <a:r>
              <a:rPr lang="en-US" sz="3200" dirty="0"/>
              <a:t>Bias, other negative outcomes</a:t>
            </a:r>
          </a:p>
        </p:txBody>
      </p:sp>
      <p:pic>
        <p:nvPicPr>
          <p:cNvPr id="4098" name="Picture 2" descr="Free matrix code computer illustration">
            <a:extLst>
              <a:ext uri="{FF2B5EF4-FFF2-40B4-BE49-F238E27FC236}">
                <a16:creationId xmlns:a16="http://schemas.microsoft.com/office/drawing/2014/main" id="{FE67395C-86D7-7EBF-F7A0-2E149A1E63BC}"/>
              </a:ext>
            </a:extLst>
          </p:cNvPr>
          <p:cNvPicPr>
            <a:picLocks noGrp="1" noChangeAspect="1" noChangeArrowheads="1"/>
          </p:cNvPicPr>
          <p:nvPr>
            <p:ph sz="half" idx="10"/>
          </p:nvPr>
        </p:nvPicPr>
        <p:blipFill>
          <a:blip r:embed="rId2">
            <a:extLst>
              <a:ext uri="{28A0092B-C50C-407E-A947-70E740481C1C}">
                <a14:useLocalDpi xmlns:a14="http://schemas.microsoft.com/office/drawing/2010/main" val="0"/>
              </a:ext>
            </a:extLst>
          </a:blip>
          <a:srcRect/>
          <a:stretch>
            <a:fillRect/>
          </a:stretch>
        </p:blipFill>
        <p:spPr bwMode="auto">
          <a:xfrm>
            <a:off x="7874000" y="951879"/>
            <a:ext cx="348456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2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697ee21-6294-4ec0-a023-ecdc12fb217d" xsi:nil="true"/>
    <lcf76f155ced4ddcb4097134ff3c332f xmlns="11dd3a3b-9603-41fd-b81c-c1187686513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93DCFD68B6564B8CAC449AA517FD5F" ma:contentTypeVersion="18" ma:contentTypeDescription="Create a new document." ma:contentTypeScope="" ma:versionID="5db0653e7be4eec80c4641c8137205d6">
  <xsd:schema xmlns:xsd="http://www.w3.org/2001/XMLSchema" xmlns:xs="http://www.w3.org/2001/XMLSchema" xmlns:p="http://schemas.microsoft.com/office/2006/metadata/properties" xmlns:ns2="11dd3a3b-9603-41fd-b81c-c11876865134" xmlns:ns3="1697ee21-6294-4ec0-a023-ecdc12fb217d" targetNamespace="http://schemas.microsoft.com/office/2006/metadata/properties" ma:root="true" ma:fieldsID="ee8164ffdc44ff411682d5927f175a59" ns2:_="" ns3:_="">
    <xsd:import namespace="11dd3a3b-9603-41fd-b81c-c11876865134"/>
    <xsd:import namespace="1697ee21-6294-4ec0-a023-ecdc12fb217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dd3a3b-9603-41fd-b81c-c11876865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37c3b37-2320-48ce-b319-ec387555f39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97ee21-6294-4ec0-a023-ecdc12fb217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adf3bbfb-2c47-42c1-b95a-4fc3f6e518d3}" ma:internalName="TaxCatchAll" ma:showField="CatchAllData" ma:web="1697ee21-6294-4ec0-a023-ecdc12fb217d">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DF70E7-3615-4CA2-ADC6-F042E0187A62}">
  <ds:schemaRefs>
    <ds:schemaRef ds:uri="http://www.w3.org/XML/1998/namespace"/>
    <ds:schemaRef ds:uri="11dd3a3b-9603-41fd-b81c-c11876865134"/>
    <ds:schemaRef ds:uri="1697ee21-6294-4ec0-a023-ecdc12fb217d"/>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BAE932A5-D753-4133-8844-F6D22AA3BAE2}">
  <ds:schemaRefs>
    <ds:schemaRef ds:uri="http://schemas.microsoft.com/sharepoint/v3/contenttype/forms"/>
  </ds:schemaRefs>
</ds:datastoreItem>
</file>

<file path=customXml/itemProps3.xml><?xml version="1.0" encoding="utf-8"?>
<ds:datastoreItem xmlns:ds="http://schemas.openxmlformats.org/officeDocument/2006/customXml" ds:itemID="{7EAD9126-CAAC-434F-B418-C02BE4C12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dd3a3b-9603-41fd-b81c-c11876865134"/>
    <ds:schemaRef ds:uri="1697ee21-6294-4ec0-a023-ecdc12fb21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2828</TotalTime>
  <Words>1360</Words>
  <Application>Microsoft Office PowerPoint</Application>
  <PresentationFormat>Widescreen</PresentationFormat>
  <Paragraphs>128</Paragraphs>
  <Slides>34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Aptos</vt:lpstr>
      <vt:lpstr>Arial</vt:lpstr>
      <vt:lpstr>bitter</vt:lpstr>
      <vt:lpstr>Calibri</vt:lpstr>
      <vt:lpstr>Calibri Light</vt:lpstr>
      <vt:lpstr>Open Sans ExtraBold</vt:lpstr>
      <vt:lpstr>Open Sans Light</vt:lpstr>
      <vt:lpstr>Open Sans SemiBold</vt:lpstr>
      <vt:lpstr>Oxygen</vt:lpstr>
      <vt:lpstr>Office Theme</vt:lpstr>
      <vt:lpstr>PowerPoint Presentation</vt:lpstr>
      <vt:lpstr>FO and AI: Making Intelligent Solutions </vt:lpstr>
      <vt:lpstr>What day is it?</vt:lpstr>
      <vt:lpstr>Just In!</vt:lpstr>
      <vt:lpstr>Nathan Clouse</vt:lpstr>
      <vt:lpstr>Overview</vt:lpstr>
      <vt:lpstr>What is AI?</vt:lpstr>
      <vt:lpstr>What Actually is AI?</vt:lpstr>
      <vt:lpstr>Training Data</vt:lpstr>
      <vt:lpstr>Machine Learning (ML)</vt:lpstr>
      <vt:lpstr>ML Example</vt:lpstr>
      <vt:lpstr>Natural Language Processing</vt:lpstr>
      <vt:lpstr>NLP Example</vt:lpstr>
      <vt:lpstr>Computer Vision</vt:lpstr>
      <vt:lpstr>Computer Vision Example</vt:lpstr>
      <vt:lpstr>Computer Vision Example</vt:lpstr>
      <vt:lpstr>Robotics</vt:lpstr>
      <vt:lpstr>Robotics Example</vt:lpstr>
      <vt:lpstr>Expert Systems</vt:lpstr>
      <vt:lpstr>Expert Systems Example</vt:lpstr>
      <vt:lpstr>“Filling In the Blanks”</vt:lpstr>
      <vt:lpstr>What “AI” Do I already have?</vt:lpstr>
      <vt:lpstr>Where can AI Help?</vt:lpstr>
      <vt:lpstr>Where can AI Help?</vt:lpstr>
      <vt:lpstr>Where can AI Help?</vt:lpstr>
      <vt:lpstr>Where can AI Help?</vt:lpstr>
      <vt:lpstr>Where can AI Help?</vt:lpstr>
      <vt:lpstr>Where can AI Help?</vt:lpstr>
      <vt:lpstr>Where can AI Help?</vt:lpstr>
      <vt:lpstr>What Can I do with Generative AI?</vt:lpstr>
      <vt:lpstr>Challenges With Generate AI</vt:lpstr>
      <vt:lpstr>Where can AI help the ERP User?</vt:lpstr>
      <vt:lpstr>How to be successful with 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Bishop</dc:creator>
  <cp:lastModifiedBy>Nathan Clouse</cp:lastModifiedBy>
  <cp:revision>13</cp:revision>
  <dcterms:created xsi:type="dcterms:W3CDTF">2023-10-12T14:41:54Z</dcterms:created>
  <dcterms:modified xsi:type="dcterms:W3CDTF">2024-08-30T11:47:23Z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0x0101008893DCFD68B6564B8CAC449AA517FD5F</vt:lpwstr>
  </property>
  <property fmtid="{D5CDD505-2E9C-101B-9397-08002B2CF9AE}" pid="3" name="MediaServiceImageTags">
    <vt:lpwstr/>
  </property>
</Properties>
</file>